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F3017-3789-4684-98A1-EE521002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427B4-F33A-4E57-BD97-C4CCCAF8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D52A-BE4C-4E27-8766-CFE309A4E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EE675-4907-417E-B987-3BFAED52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92ED2-02D8-4A53-8AA5-EBDFF387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E6CE3-9396-42CF-996C-AD31AE92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9F7B8-BCC6-426F-83A9-3CFBACA3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5EEE7-D077-4FE1-9763-D3B90B869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25159-4DB7-4FA2-9A46-58C20215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799C-02EB-4760-A4DD-4BDBF7E81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CABE1-C839-481B-A03F-7B0D195D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1122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心理健康实践案例大班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心理健康问题已经成为全球性的挑战，需要得到广泛的关注和解决。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心理健康实践案例大班旨在通过分享实际案例和经验，提高人们对心理健康的认识和重视。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54" r="75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心理健康是个人幸福和社会和谐的基础，对于个人的成长和发展至关重要。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随着社会的发展和人们生活节奏的加快，心理健康问题日益突出，越来越多的人开始关注心理健康。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案例大班旨在通过分享真实的心理健康案例，帮助参与者了解心理健康问题的表现、原因和解决方法，提高个人的心理素质和应对能力。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296" b="3029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通过案例大班的交流和学习，参与者可以获得更多的实践经验和知识，为今后的心理健康工作提供有益的参考和借鉴。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78" b="299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案例大班的背景和目的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心理健康实践案例分享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通过认知行为疗法和药物治疗，帮助患者识别和改变负面的思维模式和行为习惯，减轻焦虑症状。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患者表现出过度担忧、紧张和恐惧的情绪，影响了日常生活和工作。通过认知行为疗法，帮助患者认识并改变负面的思维模式和行为习惯，同时配合药物治疗，有效减轻了患者的焦虑症状，提高了生活质量。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84" r="4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案例一：焦虑症的干预与治疗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通过倾听、理解和支持，帮助患者面对和解决心理问题，缓解抑郁症状。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患者表现出情绪低落、失去兴趣和愉悦感的症状，影响了社交和家庭生活。通过心理咨询，帮助患者面对和解决心理问题，同时给予支持和鼓励，有效缓解了患者的抑郁症状，恢复了正常的社交和家庭生活。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案例二：抑郁症的心理咨询与支持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通过心理治疗、药物治疗和社会支持，帮助患者克服创伤后应激障碍的影响。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患者经历了严重的创伤事件后，表现出强烈的恐惧、焦虑和回避行为。通过心理治疗、药物治疗和社会支持，帮助患者逐渐克服创伤后应激障碍的影响，恢复正常的社交和生活功能。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案例三：创伤后应激障碍的康复计划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通过早期干预措施，提高自闭症儿童的语言、社交和适应性能力。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自闭症儿童在语言、社交和适应性方面存在障碍。通过早期干预措施，如语言治疗、社交技能训练和适应性教育等，有效提高了自闭症儿童的语言、社交和适应性能力，帮助他们更好地融入社会。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案例四：自闭症的早期干预措施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通过药物治疗、心理治疗和社会支持，长期管理精神分裂症患者的病情。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是一种慢性精神疾病，需要长期治疗和管理。通过药物治疗、心理治疗和社会支持等综合手段，帮助患者控制病情，减少复发风险，提高生活质量。同时，定期评估患者的病情状况和治疗反应，及时调整治疗方案和管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案例五：精神分裂症的长期管理方案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心理健康实践方法与技巧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https://d.book118.com/185311122114011121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2024-09-24T07:27:49.689</cp:lastPrinted>
  <dcterms:created xsi:type="dcterms:W3CDTF">2024-09-23T23:27:49Z</dcterms:created>
  <dcterms:modified xsi:type="dcterms:W3CDTF">2024-09-23T23:27:51Z</dcterms:modified>
</cp:coreProperties>
</file>