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9C765-3818-4B2C-9D68-C81EAC88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64221-F131-4EE4-B6C3-45A91A37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51AB5-FB77-44C1-A4F5-C7D9DFA5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32CAD-EC63-40DA-927A-CAAA870B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D2A1F-6E93-4BE3-A65C-626E18A32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E4638-36FD-4B43-B342-E083E419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66B7B-EB88-4B9F-A86C-3E212D17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DA693-B059-4913-872F-F3533FE3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C2C41-87E2-4B86-B897-B70A537A7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2B245-CAB8-4D2A-B645-9FFB67F50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1FAC6-BB71-4B4B-A389-4159DA48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2141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农产品市场营销中的消费者群体定位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农产品消费者行为研究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目标消费者群体定位策略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针对不同消费者群体的营销策略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农产品市场规模庞大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我国是农业大国，农产品市场规模巨大，涉及粮食、蔬菜、水果、畜禽等多个领域。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农产品市场增长迅速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随着人口增长和经济发展，农产品市场需求不断增长，市场规模持续扩大。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消费者需求变化及趋势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消费者需求绿色化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随着环保意识的提高，消费者对绿色、有机、无公害等环保型农产品的需求不断增加。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消费者对农产品的需求越来越多样化，包括品种、品质、口感、营养等多个方面。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消费者需求个性化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消费者对农产品的需求越来越个性化，对于不同地域、不同文化、不同年龄的消费者，其需求差异较大。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品牌化趋势明显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电商化趋势加速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农业现代化推动市场发展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市场竞争格局与发展前景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随着互联网技术的发展，农产品电商化趋势加速，线上销售成为农产品销售的重要渠道。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随着农业现代化的推进，农业生产方式转型升级，将推动农产品市场向更高水平发展。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农产品市场竞争激烈，包括品种竞争、品质竞争、价格竞争等多个方面。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随着消费者对品牌认知度的提高，农产品品牌化趋势越来越明显，品牌成为农产品市场竞争的重要因素。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农产品消费者年龄分布广泛，包括儿童、青少年、成年人以及老年人等各个年龄段。不同年龄段对农产品的需求和偏好有所不同，例如老年人更注重养生和健康，对绿色有机农产品有较高需求。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在农产品消费中，男性和女性消费者比例相对均衡。然而，在一些特定农产品领域，如美容养颜类农产品，女性消费者比例可能会高于男性。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年龄分布与性别比例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的农产品消费者受当地气候、土壤、水资源等自然条件以及饮食习惯、文化传统等因素影响，对农产品的品种、口感、营养价值等需求存在差异。例如，南方地区消费者更偏好水稻等细粮，而北方地区消费者则更偏好小麦等粗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文化背景也会影响其对农产品的需求和偏好。例如，一些具有地域特色的农产品，如中药材、茶叶等，往往与当地的历史文化、民俗风情等密切相关，不同文化背景的消费者对这些产品的认知和接受程度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地域文化背景差异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消费者的收入水平是影响其农产品购买行为的重要因素。一般来说，收入水平较高的消费者更愿意购买品质优良、价格较高的农产品，而收入水平较低的消费者则更注重农产品的性价比。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消费者的消费观念也会影响其农产品购买行为。一些消费者注重绿色、有机、健康等理念，愿意为这些高品质农产品支付更高价格；而另一些消费者则更注重实惠和便捷性，对价格较为敏感。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收入水平及消费观念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农产品消费者行为研究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消费者首先识别自身对农产品的需求，如日常食材、特色食品或有机产品等。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消费者通过线上线下渠道搜索产品信息，如价格、品质、产地等。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根据搜集的信息，消费者评估不同产品的性价比，形成购买意向。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在评估基础上，消费者作出购买决策，可能受促销、品牌等因素影响。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购买决策过程剖析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网络渠道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传统渠道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信息获取渠道及影响因素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农贸市场、超市等实体店铺，消费者可直观感受产品质量。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亲朋好友推荐，对消费者购买决策有重要影响。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电商平台、社交媒体等，提供丰富的产品信息和购买便捷性。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https://d.book118.com/185312141013011040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2024-08-30T22:47:29.462</cp:lastPrinted>
  <dcterms:created xsi:type="dcterms:W3CDTF">2024-08-30T14:47:29Z</dcterms:created>
  <dcterms:modified xsi:type="dcterms:W3CDTF">2024-08-30T14:47:31Z</dcterms:modified>
</cp:coreProperties>
</file>