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9901C-2AD4-4F4F-BA8D-65F8CACC5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CEC83-1DAF-428D-9BA6-7DA45D566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FA3FD-6CFE-45FE-9E56-E66294488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BF6C4-231A-439B-B601-FC9BD72E8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A6E22-419B-4272-A492-DE08671C5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676098-1DB8-4541-8DE9-D449DC55A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5CFCC-6695-407A-9376-01052A724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8C0B6-ADCC-46F8-94CF-4F769EEAF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DE0AF-5454-4467-85B2-C816DAAF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AE695-0973-44B2-B9C7-89934C667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07CC3-279B-437C-BBF3-150DA6339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122041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《非谓语动词概述》ppt课件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非谓语动词的定义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非谓语动词的用法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非谓语动词的特殊用法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非谓语动词的练习与解析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非谓语动词的定义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在句子中，除了谓语动词外，其他形式的动词。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非谓语动词是英语语法中的一种形式，它们在句子中起着重要的修饰和补充作用，使句子更加丰富和准确。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定义解释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什么是非谓语动词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表示目的、结果或原因等。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动词不定式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表示动作或状态。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动名词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现在分词表示主动或正在进行的动作，过去分词表示被动或已经完成的动作。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非谓语动词的分类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非谓语动词与谓语动词的区别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谓语动词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表示主语执行的动作，是句子的核心。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非谓语动词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不能单独作谓语，但在句子中可以作为其他成分，如定语、状语、补足语等。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区别总结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非谓语动词和谓语动词在句子中的作用不同，谓语动词表示主语执行的动作，而非谓语动词则是对这个动作的修饰或补充说明。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非谓语动词的用法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不定式的用法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不定式短语作主语时，常用it作为形式主语，放在句首。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不定式可以作为动词宾语的补足语，放在句末。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不定式可以作为名词的定语，修饰名词。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不定式可以作为状语，修饰动词或整个句子。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不定式作主语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不定式作宾语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不定式作定语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不定式作状语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动名词短语可以作为主语，表示一个抽象的概念或行为。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动名词作主语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动名词可以作为动词的宾语，表示一个正在进行的动作或行为。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动名词作宾语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动名词可以作为名词的定语，修饰名词。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动名词作定语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动名词短语可以与物主代词或宾格代词一起构成复合结构，表示一个正在进行的动作或行为。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动名词的复合结构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动名词的用法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现在分词可以作为形容词或副词，修饰名词或动词，表示正在进行的动作或状态。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现在分词的用法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过去分词的用法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分词的独立结构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过去分词可以作为形容词或副词，修饰名词或动词，表示已经完成的动作或状态。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分词短语可以独立使用，表示一个正在进行的动作或状态。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分词的用法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非谓语动词有一般式、完成式和进行式三种时态形式，表示动作发生的时间和先后关系。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非谓语动词有被动语态和主动语态两种形式，表示动作与主语之间的关系。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非谓语动词的时态和语态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非谓语动词的语态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非谓语动词的时态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https://d.book118.com/185312204111011110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2024-09-15T11:25:21.499</cp:lastPrinted>
  <dcterms:created xsi:type="dcterms:W3CDTF">2024-09-15T03:25:21Z</dcterms:created>
  <dcterms:modified xsi:type="dcterms:W3CDTF">2024-09-15T03:25:23Z</dcterms:modified>
</cp:coreProperties>
</file>