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2BBD9-4075-4BA3-8FDC-9DB6ACB1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15C03-F900-40AB-96AE-9F02FBE3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CD5B2-6282-4206-BC5B-446100D47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538F7-5B49-4C65-9176-7033DCD75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0900A-7835-4295-B6E7-E936306C4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EF27F-4AA6-4914-8FB3-C50458D2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B8425-3B31-4D31-A5AC-2853B0EC9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8C580-8104-409A-95AB-23494FA1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BC49A-CC9F-4758-8A47-5F7D18F1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41ECB-B509-4FAC-9625-91A58ECD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F8F7C-C8F0-482F-A8ED-0A391030A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2204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推动新材料科学与技术产业领域的知识产权保护与运用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新材料科学与技术产业领域知识产权现状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知识产权运用策略与措施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案例分析：成功企业的知识产权保护与运用实践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知识产权保护需求迫切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在新材料领域，技术创新和研发投入巨大，知识产权保护对于激励创新、维护公平竞争具有重要意义。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知识产权运用促进产业发展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通过知识产权的运用，可以推动新材料技术的转移转化，加速产业升级和经济发展。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随着科技的不断进步，新材料产业正在全球范围内迅速崛起，成为推动经济发展的重要引擎。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582" b="295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636" b="1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知识产权保护可以确保创新者获得合理的经济回报，从而激发科研人员和企业的创新积极性。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维护公平竞争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通过知识产权保护，可以防止技术抄袭和恶意竞争，维护市场秩序和公平竞争环境。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在国际合作中，知识产权保护是建立互信、促进技术交流和合作的重要基础。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通过知识产权的运用，可以促进新材料技术的转移转化，实现技术成果的市场化和产业化。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推动技术转移转化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企业可以通过知识产权的运用，增强自身的技术实力和市场竞争力，实现可持续发展。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知识产权的运用可以推动新材料产业的升级和转型，进而促进整个经济的持续健康发展。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促进产业升级和经济发展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知识产权运用的价值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新材料科学与技术产业领域知识产权现状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近年来，新材料科学与技术产业领域的专利申请数量呈现快速增长趋势，表明该领域的技术创新活跃度较高。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专利授权比例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与专利申请数量相比，专利授权比例相对较低，反映出该领域的技术创新质量和专利审查标准有待提高。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专利类型分布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在新材料科学与技术产业领域的专利申请中，发明专利占比较高，实用新型和外观设计专利相对较少，表明该领域的技术创新主要集中在产品或方法的改进上。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新材料科学与技术产业领域的商标注册数量相对较少，但近年来呈现稳步增长趋势。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商标保护意识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随着市场竞争的加剧，新材料企业的商标保护意识逐渐增强，纷纷采取商标注册、续展、异议等措施维护自身品牌形象。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商标侵权行为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尽管新材料企业的商标保护意识有所提高，但商标侵权行为仍时有发生，需要加强监管和打击力度。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商标注册与保护情况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新材料企业普遍重视商业秘密的保护，通过建立保密制度、签订保密协议等措施加强对商业秘密的认定和管理。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商业秘密认定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随着人员流动和信息交流的增多，新材料企业面临商业秘密泄露的风险也在加大，需要采取更加严格的保密措施。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商业秘密泄露风险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当商业秘密被泄露或侵犯时，新材料企业可以采取法律手段进行维权，包括起诉、申请仲裁等。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商业秘密维权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商业秘密保护情况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随着知识产权保护力度的加强和纠纷处理机制的完善，新材料科学与技术产业领域的知识产权纠纷处理效果逐渐提高。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新材料科学与技术产业领域的知识产权纠纷主要包括专利侵权、商标侵权、商业秘密泄露等类型。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在处理知识产权纠纷时，新材料企业可以采取协商、调解、仲裁或诉讼等方式解决争议。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知识产权纠纷处理情况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制定专门的新材料领域知识产权保护法律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针对新材料产业的特殊性，制定专门的法律法规，明确知识产权的归属、保护范围、侵权责任等。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完善相关配套法规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在专利法、商标法、著作权法等现有法律基础上，进一步完善与新材料相关的配套法规，形成完整的法律法规体系。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78" r="254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加大对新材料领域知识产权执法队伍的培训力度，提高执法人员的专业素质和执法水平。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加强执法队伍建设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对侵犯新材料领域知识产权的行为，依法加大惩罚力度，提高侵权成本，形成有效的威慑力。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加大惩罚力度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加强执法力度和惩罚力度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建立新材料领域知识产权数据库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收集、整理和分析新材料领域的知识产权信息，为企业和政府部门提供决策支持。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建立知识产权预警系统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通过对新材料领域知识产权信息的监测和分析，及时发现潜在的侵权风险，为企业采取应对措施提供依据。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建立知识产权预警机制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https://d.book118.com/185312204213011100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2024-09-08T12:38:34.068</cp:lastPrinted>
  <dcterms:created xsi:type="dcterms:W3CDTF">2024-09-08T04:38:34Z</dcterms:created>
  <dcterms:modified xsi:type="dcterms:W3CDTF">2024-09-08T04:38:36Z</dcterms:modified>
</cp:coreProperties>
</file>