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9BDAE-D98D-497D-AB5D-B657DF33E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1AD8E-A668-4CD9-920B-472E5973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B44FB-418A-4AAA-B6C3-8A7829C6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0F79A-0805-4C3F-BD4D-B196C011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5097C-ED57-470C-A2F4-C9209E6E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ADCC6-9E18-42E7-AB13-AA807B8E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A9B4C-6EE4-49E8-B6E1-8DEBFD05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FD1BD-32D8-4CD0-8FFA-D28A1A6C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460FB-397E-437D-9988-295079A9B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EEEB2-FACD-4795-AB1F-B3E74AEE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434AB-E208-46BE-9493-740EFE14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32042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2024年社会人文科学研究服务项目实施方案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进度安排与里程碑节点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成果展示、推广与应用前景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随着社会进步和科技发展，社会人文科学研究呈现出跨学科、综合性、应用性等发展趋势，对推动人类文明进步和社会发展具有重要意义。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当前，国内外社会人文科学研究领域日益活跃，涉及面广泛，包括文化、历史、哲学、艺术等多个方面，且研究方法和手段不断更新。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尽管社会人文科学研究取得了丰硕成果，但仍存在一些问题，如研究资源分散、研究成果转化率低、研究与应用脱节等，亟待解决。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33" r="2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583" r="9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社会人文科学研究现状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本项目旨在满足当前社会对人文科学研究的迫切需求，解决社会现实问题，提升人类文化素养和社会文明程度。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项目研究将深入挖掘人文科学领域的内在规律和特点，推动相关学科的理论创新和方法创新，提升学术水平和影响力。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项目成果将广泛应用于文化教育、社会管理、公共决策等领域，为推动社会进步和发展提供有力支撑。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项目需求及意义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本项目旨在构建全面、系统的社会人文科学研究体系，提升研究水平和创新能力，推动相关学科的交叉融合和跨学科研究。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形成一系列具有创新性、前瞻性和实用性的研究成果，包括学术论文、专著、研究报告等，培养一支高素质的研究团队，建立长期稳定的合作关系和交流机制。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063" r="27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20" r="241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83" r="171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实施原则与策略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坚持科学的研究方法和手段，确保研究的客观性和准确性。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鼓励创新思维和创新方法，推动项目研究不断取得新的突破和进展。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注重研究成果的实用性和应用价值，加强与实际应用领域的联系和合作。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确保项目研究的长期性和稳定性，为相关领域提供持续的支持和服务。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社会结构与变迁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公共卫生与健康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研究领域及重点方向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44" r="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65" b="3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900" r="690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关注社会阶层、人口结构、家庭与婚姻等核心议题，探讨社会变迁的深层机制。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聚焦传统文化、现代文化交融与冲突，研究文化传承与创新的路径与方法。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关注教育资源分配、教育机会均等、教育质量提升等关键问题，促进教育公平与发展。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研究公共卫生体系建设、健康促进与疾病预防控制，提升全民健康水平。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解释性方法论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批判性方法论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综合性方法论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方法论选择及依据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强调客观事实和数据的重要性，运用问卷调查、统计分析等方法进行研究。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对既有知识和权力结构进行反思和批判，运用话语分析、符号学等方法进行研究。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关注社会现象背后的意义、动机和原因，采用深度访谈、案例分析等方法进行探究。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整合多种方法论优势，根据研究议题灵活选择具体的研究方法。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00" r="12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利用政府部门、统计机构等发布的官方数据，获取宏观层面的社会人文信息。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官方统计数据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深度访谈资料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网络舆情数据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设计问卷并针对不同群体进行大规模调查，收集一手数据用于分析研究。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针对特定议题或案例进行深入访谈，获取详实、生动的定性资料。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通过爬虫技术抓取社交媒体、论坛等网络平台的舆情信息，分析社会热点和民意动向。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运用SPSS、SAS等统计软件对数据进行描述性统计、因子分析、回归分析等处理，揭示变量之间的关系和规律。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对文本资料进行系统编码和分类整理，提取关键信息进行深入分析。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对不同地区、不同群体或不同时期的社会人文现象进行比较分析，揭示异同点和发展趋势。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构建政策模拟模型，对政策实施效果进行预测和评估，为政策制定提供科学依据。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政策模拟与评估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分析方法与技术路线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设立项目总监，全面负责项目实施和团队管理。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设立研究部、数据部、行政部等职能部门，分工明确，协同高效。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建立项目顾问团队，邀请业内专家提供指导和支持。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项目组织架构设置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制定项目计划、预算和进度安排，监督实施过程，协调内外部资源。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负责课题调研、数据分析和报告撰写等工作。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负责数据采集、整理和管理，确保数据质量和安全。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数据专员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负责日常行政事务、财务管理和文档管理等工作。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制定详细的协作流程和规范，明确各部门和人员之间的协作方式和责任。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建立定期会议制度，及时汇报工作进展和存在的问题，共同研究解决方案。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利用现代信息技术手段，建立高效的信息沟通和共享平台。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协作机制与沟通渠道建立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https://d.book118.com/185313204202011110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2024-09-15T20:06:59.665</cp:lastPrinted>
  <dcterms:created xsi:type="dcterms:W3CDTF">2024-09-15T12:06:59Z</dcterms:created>
  <dcterms:modified xsi:type="dcterms:W3CDTF">2024-09-15T12:07:01Z</dcterms:modified>
</cp:coreProperties>
</file>