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5F4A2-C0D9-4E4E-A0DA-449477F77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7EF77-91D9-4877-85E8-8B4222C39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16E8C-44A7-4FCF-A048-022C09B9B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760DA-F58D-4222-A0E1-A9C54FF95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9C54E-B361-4DCD-8D17-2DE87B5F2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B1466-F3D6-42D8-B0DE-4A382587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F9EC5-C105-4E37-8051-A170D7A6B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D563A-BEBF-492F-BE25-5269FFC3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95214-248D-473D-907E-DAF7E4E9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C79E2-058A-42DD-9E10-B776C136C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09CC3-51C9-4265-8407-182ACBA52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31432410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直流电路逻辑电路和控制电路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3473" y="469272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24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43473" y="5290281"/>
            <a:ext cx="3135630" cy="51686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逻辑电路原理及特点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控制电路组成及工作原理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直流电路在逻辑电路中应用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控制电路在直流和逻辑电路中作用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实验操作与案例分析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直流电路基础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电荷的定向移动形成电流，单位时间内通过导体横截面的电荷量称为电流强度，简称电流。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电压是电场中任意两点的电位差，是推动电荷移动形成电流的原因，通常用符号"U"表示。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电流与电压概念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在闭合电路中，通过导体的电流与导体两端的电压成正比，与导体的电阻成反比。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欧姆定律是分析电路的基础，可用于计算电阻、电流和电压等电路参数。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2125" r="3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欧姆定律及应用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各元件依次相连，电流只有一条路径通过所有元件的电路称为串联电路。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各元件并列连接在电路中，电流可以分成多条路径分别通过各个元件的电路称为并联电路。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串联与并联电路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并联电路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串联电路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996" r="2099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将其他形式的能量转换为电能的装置称为电源，如电池、发电机等。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在电路中消耗电能的装置称为负载，如灯泡、电动机等。识别电源和负载是分析电路的重要步骤之一。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电源与负载识别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逻辑电路原理及特点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与门（AND gate）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实现逻辑“与”运算，即当所有输入都为1时，输出才为1。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或门（OR gate）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实现逻辑“或”运算，即只要有一个输入为1，输出就为1。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非门（NOT gate）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实现逻辑“非”运算，即输入为1时输出为0，输入为0时输出为1。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与非门（NAND ga…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实现逻辑“与非”运算，即当所有输入都为1时，输出为0；否则输出为1。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或非门（NOR gat…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实现逻辑“或非”运算，即只要有一个输入为0，输出就为0；否则输出为1。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逻辑门电路介绍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布尔代数运算规则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结合律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吸收律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(A+B)+C=A+(B+C)，(A*B)*C=A*(B*C)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A+AB=A，A(A+B)=A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交换律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互补律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A+B=B+A，A*B=B*A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A*(B+C)=AB+AC，A+BC=(A+B)(A+C)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A+A'=1，A*A'=0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分析设计需求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选择合适的逻辑门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连接逻辑门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组合逻辑电路设计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63" r="1706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63" r="1706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063" r="1706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明确输入、输出信号及逻辑关系。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根据需求选择合适的逻辑门实现所需功能。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按照逻辑关系将逻辑门连接起来。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对设计好的电路进行测试和验证，确保其功能正确。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7" r="1745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556" r="41556"/>
          <a:stretch>
            <a:fillRect/>
          </a:stretch>
        </p:blipFill>
        <p:spPr>
          <a:xfrm>
            <a:off x="9265251" y="1892300"/>
            <a:ext cx="2271182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237" r="212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时序逻辑电路分析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时序逻辑电路中的关键信号，用于同步各个部件的操作。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用于存储电路状态的寄存器，其状态随着时钟信号的变化而改变。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根据输入信号和状态寄存器的状态产生输出信号的逻辑电路。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描述电路状态转换关系的表格，包括当前状态、输入信号、下一状态等信息。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时钟信号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状态寄存器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组合逻辑电路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状态转换表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控制电路组成及工作原理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84028" y="555353"/>
            <a:ext cx="3135630" cy="339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00">
                <a:solidFill>
                  <a:srgbClr val="000000">
                    <a:alpha val="72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54" r="253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将各种控制信号转换为电信号，如按钮、开关、传感器等。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输出设备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将控制器输出的电信号转换为相应的物理量，如电动机、指示灯、继电器等。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输入设备与输出设备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控制器和执行器作用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接收输入信号，经过处理后输出控制信号，实现被控对象的自动控制。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根据控制信号对被控对象进行操作，如开关的通断、阀门的开闭等。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https://d.book118.com/185314324100011120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2024-09-22T16:55:09.900</cp:lastPrinted>
  <dcterms:created xsi:type="dcterms:W3CDTF">2024-09-22T08:55:09Z</dcterms:created>
  <dcterms:modified xsi:type="dcterms:W3CDTF">2024-09-22T08:55:12Z</dcterms:modified>
</cp:coreProperties>
</file>