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CE0CD-F700-4A11-B739-630FD017D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6142E-9B30-4028-95B1-F114C03D6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F8BB1-B0AC-42E0-A851-E91B16676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215F0-82A5-44F5-B77C-3E71A219E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F117D-5F17-4E59-B8E3-3CFF3A812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947937-7FE2-421B-ADEE-B56EAC85F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6EDA31-638C-43CB-8693-991BD8B5D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16AAB-3190-498D-B0BB-579ED8BE8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1B5E1-41C6-4BF8-B829-093FD8EFF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35AD0-8326-472C-98C2-D4D213C6D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D7CAA-4FE1-4F53-930A-2D605A86E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21014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积病中医护理查房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积病中医护理概述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积病中医护理的基本原则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积病中医护理的方法与技术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积病中医护理的实践与应用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积病中医护理的挑战与展望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积病中医护理典型案例分享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积病中医护理概述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58" r="17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积病是一种慢性、复杂性疾病，具有病程长、病情反复的特点，中医护理查房是评估患者病情、制定护理计划的重要手段。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病是指长期积累形成的疾病，通常病程较长，容易反复发作。这类疾病在中医理论中多与气血不和、脏腑功能失调有关。中医护理查房是通过观察患者的病情变化，评估治疗效果，为患者提供个性化的护理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中医护理在积病治疗中具有重要作用，能够改善患者生活质量，促进康复。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整体观念和个体化治疗，通过对患者的望、闻、问、切四诊合参，了解病情状况，给予相应的护理措施。中医护理在积病治疗中可以帮助患者调整生活习惯、饮食调理、情志调护等方面，从而改善患者生活质量，促进康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中医护理在积病中的作用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积病中医护理历史悠久，随着现代医学的发展，中医护理也在不断创新和完善。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作为传统医学的重要组成部分，具有悠久的历史。在古代，中医护理以针灸、推拿、拔罐等非药物疗法为主，随着现代医学的进步，中医护理逐渐融入了更多现代医学理念和技术，如穴位注射、中药离子导入等。未来，中医护理将继续发挥其独特的优势，为患者提供更加全面、有效的护理服务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积病中医护理的历史与发展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积病中医护理的基本原则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是中医护理的基本原则之一，它强调人体是一个有机的整体，各个器官、系统之间相互联系、相互影响。在护理过程中，应从整体的角度出发，全面考虑病人的生理、心理、社会等方面的状况，采取综合性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具体而言，整体观念要求在护理过程中关注病人的病情、体质、年龄、性别等因素，以及病人的生活习惯、饮食习惯、心理状态等方面的情况，从而全面了解病人的情况，制定个性化的护理计划。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辨证施护是中医护理的又一基本原则，它强调根据病人的具体病情和证候，采取针对性的护理措施。在中医理论中，证候是疾病过程中某一阶段的病理概括，反映了疾病某一阶段的症状和体征。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而言，辨证施护要求在护理过程中对病人的病情进行全面了解和分析，辨明证候的类型和程度，制定相应的护理措施。例如，对于风寒感冒的病人，应注重保暖和通风，保持室内空气流通；对于风热感冒的病人，应注重清热解毒和利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三因制宜是中医护理的基本原则之一，它强调根据病人的具体情况和环境因素，采取适宜的护理措施。具体而言，三因制宜包括因人制宜、因地制宜和因时制宜三个方面。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人制宜要求根据病人的年龄、性别、体质等因素制定适宜的护理计划；因地制宜要求根据不同的地理环境和气候条件制定适宜的护理计划；因时制宜要求根据不同的季节和时辰制定适宜的护理计划。例如，春季是万物生长的季节，应注重调养肝气；夏季天气炎热，应注重清热解暑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未病先防，既病防变是中医护理的基本原则之一，它强调在疾病未发生之前采取预防措施，以及在疾病发生之后采取有效的治疗和护理措施，防止疾病进一步发展。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未病先防要求在日常生活中注重保健和养生，增强体质和提高免疫力；既病防变要求在疾病发生之后及时采取有效的治疗和护理措施，防止疾病进一步发展和恶化。例如，对于慢性疾病患者，应定期进行体检和复查，及时发现病情变化并采取相应的治疗和护理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未病先防，既病防变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积病中医护理的方法与技术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通过针刺穴位，刺激经络，调和气血，达到治疗疾病的目的。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利用艾叶制成的艾条或艾柱，在穴位上施灸，以温通气血，扶正祛邪。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通过罐内负压，使皮肤和肌肉吸附在罐内，促进气血流通，缓解疼痛。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运用推、拿、按、摩、揉等手法，刺激穴位和经络，舒缓肌肉紧张和疼痛。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7" r="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8271" r="28271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促进气血流通，缓解肌肉疲劳，改善局部血液循环。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力度适中，避免过度用力导致皮肤损伤。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中药汤剂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根据病情需要，煎制中药汤剂给患者服用。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中成药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选用合适的中成药，如丸剂、散剂等。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将中药制成膏剂、粉剂等，外敷于患处。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https://d.book118.com/185321014224011104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2024-09-14T12:06:47.975</cp:lastPrinted>
  <dcterms:created xsi:type="dcterms:W3CDTF">2024-09-14T04:06:47Z</dcterms:created>
  <dcterms:modified xsi:type="dcterms:W3CDTF">2024-09-14T04:06:50Z</dcterms:modified>
</cp:coreProperties>
</file>