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6F43A-577C-4D8A-B987-2CFE0862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585BD-67FF-4F28-AB1D-CFC6C0395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162FB-F458-4736-9F39-4E03217F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F7E30-223D-424C-872E-90EEC5343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96AC4-AD0B-461F-8ED8-6BEA1F7FE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766122-A03A-47AD-8C25-061E676C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D2223-83A6-444A-8EC2-4DD232720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4C1D9-F1AC-4644-973C-CFA93DF91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C4A0E-F6DE-4327-99A9-ABDDDB006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99A37-358C-4792-8E8B-CE8B8FEE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9E8CC-C463-4E27-A557-C4B8F0EBF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210223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佳能相机目标市场分析报告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佳能相机目标市场机会与挑战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分析佳能相机在目标市场中的定位、市场份额及竞争态势，为企业制定市场策略提供参考。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随着摄影行业的快速发展和消费者需求的多样化，佳能相机面临激烈的市场竞争。本报告旨在通过对目标市场的深入分析，为佳能相机提供有针对性的市场策略建议。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包括佳能旗下的各类数码相机、单反相机、微单相机等。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竞争品牌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覆盖全球主要市场，重点关注亚洲、欧洲、北美等地区。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从专业摄影师到摄影爱好者，再到普通消费者，全方位分析佳能相机的消费者需求和行为特征。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分析尼康、索尼、富士等主要竞争对手的市场表现、产品特点和市场策略。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佳能相机市场概述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佳能（Canon）是一家世界领先的影像与信息产品综合厂商，成立于1937年，总部位于日本东京。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佳能以“共生”为企业理念，致力于推动社会、环境、经济的可持续发展。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佳能相机在全球市场占有重要地位，是专业摄影师和摄影爱好者的首选品牌之一。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佳能相机品牌介绍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佳能相机产品线概述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EOS系列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专业单反相机系列，包括全画幅和APS-C画幅，适合专业摄影师和高级摄影爱好者。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IXUS系列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时尚数码相机系列，设计精美，适合年轻用户和女性用户。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PowerShot系列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便携式数码相机系列，操作简单，适合家庭用户和旅游摄影。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其他系列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包括长焦相机、运动相机、专业摄像机等，满足不同用户需求。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佳能相机的目标用户包括专业摄影师、摄影爱好者、家庭用户、旅游爱好者等。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佳能相机采用不同价格策略以满足不同用户需求，高端产品价格较高，大众产品价格适中。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佳能相机在竞争策略上注重产品创新、品质保证和市场营销，以保持品牌竞争力和市场份额。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佳能相机市场细分为专业市场、高端市场和大众市场，分别针对不同用户群体。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佳能相机市场定位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对摄影有浓厚兴趣，追求高质量图片和拍摄体验，愿意为高端相机和镜头买单。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摄影爱好者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喜欢旅行并拍摄风景、人物等，需要轻便易携、操作简便的相机。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旅游爱好者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以摄影为主要职业，对相机性能、画质和操作有极高要求，注重品牌口碑和售后服务。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专业摄影师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主要拍摄家庭照片、视频等，注重相机性价比和易用性。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按消费者类型细分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人像摄影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需要相机具备优秀的人像拍摄功能，如虚化效果、肤色还原等。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风光摄影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要求相机具备广角、长焦等多种镜头选择，以及高动态范围、低噪点等性能。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运动摄影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需要相机具备高速连拍、对焦追踪等功能，以捕捉运动瞬间。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微距摄影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要求相机具备微距拍摄功能，能够清晰呈现细节和纹理。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按使用场景细分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价格较高，主要面向专业摄影师和摄影爱好者，提供顶级相机和镜头产品。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中端市场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价格适中，面向具备一定摄影知识和经验的用户，提供性能均衡的相机产品。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入门级市场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价格较低，主要面向摄影新手和家庭用户，提供简单易用的相机产品。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二手市场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提供二手相机交易以及以旧换新等服务，满足不同消费者的需求。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按价格区间细分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目标市场消费者分析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https://d.book118.com/185321022304011123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2024-09-27T18:36:06.009</cp:lastPrinted>
  <dcterms:created xsi:type="dcterms:W3CDTF">2024-09-27T10:36:06Z</dcterms:created>
  <dcterms:modified xsi:type="dcterms:W3CDTF">2024-09-27T10:36:08Z</dcterms:modified>
</cp:coreProperties>
</file>