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A01455-FA2C-4B11-AD27-EE2712CA67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BD19C2-6EDB-4105-8468-E95147E94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47FDC9-1814-49B7-8C06-E76E87F2D2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92DD98-F1EC-42AD-A143-8734CA2A3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169CAB-D105-43EC-8AB8-1981F9AF40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B76E34-06F8-441B-83B4-83AF60104C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D34B53-E899-4C09-9A6E-D53D5D6986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376BEC-A9C6-42D7-AC03-AFA3437A2D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C45CE7-0E9A-4870-AC40-AD5CF788F3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786B5-A056-4D19-9AF7-CE32095F3B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AEB49-1C79-4A5A-8333-FAFE425A2A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3221401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2023-2028年电池膜市场发展现状调查及供需格局分析预测报告大纲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电池膜市场概述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2023年电池膜市场发展现状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2023-2028年电池膜市场供需格局分析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2023-2028年电池膜市场竞争格局分析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电池膜市场发展趋势与机遇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本报告主要关注2023-2028年全球范围内的电池膜市场，重点分析市场规模、供需状况、竞争格局、技术发展以及政策环境等方面。</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由于市场环境的复杂性和不确定性，本报告的预测结果可能存在一定误差。此外，报告中引用的数据和信息主要来源于公开渠道，可能存在数据更新不及时或信息不完整的问题。</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电池膜市场概述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电池膜是指用于封装电池的薄膜材料，具有绝缘、防水、防尘等特性，是电池制造中的重要组成部分。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根据材料、工艺和应用的不同，电池膜可以分为多种类型，如聚烯烃类、聚酰亚胺类、聚酯类等。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电池膜定义与分类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主要包括原材料供应商，如聚烯烃、聚酯等石化原料。</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上游</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电池膜生产商，负责生产不同规格和性能的电池膜。</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中游</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主要包括电池制造商和终端应用领域，如电动汽车、储能系统等。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下游</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电池膜产业链结构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20世纪90年代以前，电池膜主要应用于小型电池领域。</a:t>
            </a:r>
          </a:p>
        </p:txBody>
      </p:sp>
      <p:pic>
        <p:nvPicPr>
          <p:cNvPr id="6" name="Picture 6"/>
          <p:cNvPicPr>
            <a:picLocks noChangeAspect="1"/>
          </p:cNvPicPr>
          <p:nvPr/>
        </p:nvPicPr>
        <p:blipFill>
          <a:blip r:embed="rId2"/>
          <a:srcRect l="16583" r="16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起步阶段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20世纪90年代至21世纪初，随着电动汽车和储能领域的发展，电池膜市场需求逐渐增加。</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发展阶段</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6833" b="6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21世纪初至今，随着技术的不断进步和应用领域的拓展，电池膜市场逐渐成熟，竞争格局也日趋激烈。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成熟阶段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电池膜市场发展历程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2023年电池膜市场发展现状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市场规模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全球电池膜市场规模持续增长，主要受益于电动汽车、储能等领域的快速发展。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竞争格局</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全球电池膜市场呈现寡头垄断格局，少数几家企业占据主导地位。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技术发展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新型电池膜材料不断涌现，提高了电池膜的性能和安全性。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全球电池膜市场现状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中国电池膜技术水平不断提升，部分企业已达到国际先进水平。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中国电池膜市场规模保持高速增长，成为全球最大的电池膜市场之一。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中国电池膜市场竞争激烈，众多企业参与其中，但市场份额较为集中。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中国电池膜市场现状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主要企业市场份额</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全球主要电池膜企业市场份额占比情况，如旭化成、东丽、SKC Kolon等。</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中国主要电池膜企业市场份额占比情况，如金力股份、星源材质、沧州明珠等。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2023-2028年电池膜市场供需格局分析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预测方法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基于历史数据和趋势分析，综合考虑全球经济形势、政策环境、技术进步和市场需求等因素，对全球电池膜市场需求进行预测。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预测结果</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预计到2028年，全球电池膜市场需求将达到XX万吨，年均增长率达到XX%。其中，电动汽车市场的快速发展将成为推动电池膜需求增长的主要动力。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全球电池膜市场需求预测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基于中国汽车产业发展趋势、政策环境和市场需求等因素，对中国电池膜市场需求进行预测。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预测结果</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预计到2028年，中国电池膜市场需求将达到XX万吨，年均增长率达到XX%。其中，电动汽车和储能市场的快速发展将成为推动中国电池膜需求增长的主要动力。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预测方法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中国电池膜市场需求预测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预测方法</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基于全球电池膜产能分布、企业竞争格局和产能扩张计划等因素，对全球电池膜市场供应进行预测。</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预测结果</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预计到2028年，全球电池膜产能将达到XX万吨，年均增长率达到XX%。其中，中国和韩国将成为全球电池膜产能的主要增长点。</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全球电池膜市场供应预测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https://d.book118.com/185322140102011044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2024-09-06T13:40:21.306</cp:lastPrinted>
  <dcterms:created xsi:type="dcterms:W3CDTF">2024-09-06T05:40:21Z</dcterms:created>
  <dcterms:modified xsi:type="dcterms:W3CDTF">2024-09-06T05:40:23Z</dcterms:modified>
</cp:coreProperties>
</file>