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FE5C4-E135-4174-9833-F27FCFBF0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85472-62CF-48E2-9CDA-7755E7763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D51EB-5C0B-4BB7-B46F-721E775A7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6C0CF-75EC-4E36-84AB-38C8532F7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85B806-49E8-4898-81E3-C6F51F3D1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57F8D0-9D8A-4345-A1D6-4C0863534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7D8D87-E7AD-40E6-9EC9-3E7DFCF61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AFFF9-3231-4297-9679-35E9024D4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55D49-AAC9-47B9-8740-57BFB7FBB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6961E-B63E-44CB-A573-DB9F4885A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5AE8A-4B09-4D54-8470-C3CF99C8A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23101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电力与公用事业行业2024年财务趋势与制度调整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2024年财务趋势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制度调整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67" r="15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电力与公用事业行业是指提供电力、燃气、水务等公共服务的行业。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根据业务类型，可分为电力行业、燃气行业、水务行业等。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随着城市化进程和人口增长，电力与公用事业行业的规模不断扩大。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行业地位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电力与公用事业行业是国家经济发展的重要基础，也是保障民生的重要行业。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随着环保意识的提高和可再生能源技术的发展，电力与公用事业行业正逐步向清洁能源转型。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清洁能源转型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智能化和数字化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414" r="2441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利用先进的信息技术，实现智能化和数字化转型，提高运营效率和客户服务水平。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随着市场开放和民营资本的进入，电力与公用事业行业的市场竞争将进一步加剧。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2024年财务趋势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随着电力需求的增加和公用事业的扩展，预计收入将呈现稳定增长趋势。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由于行业竞争加剧和政策压力，利润空间可能面临压缩的风险。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利润空间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收入与利润趋势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4" b="29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原材料价格的上涨和人工成本的增加将导致成本压力增大。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通过优化管理、提高效率等方式，努力控制费用支出。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成本与费用趋势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成本压力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资产质量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新投资和资产更新将提高资产质量，增强运营能力。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优化负债结构，降低财务风险，保持稳健的财务状况。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资产与负债趋势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制度调整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https://d.book118.com/185323101213011100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2024-09-08T12:41:00.761</cp:lastPrinted>
  <dcterms:created xsi:type="dcterms:W3CDTF">2024-09-08T04:41:00Z</dcterms:created>
  <dcterms:modified xsi:type="dcterms:W3CDTF">2024-09-08T04:41:02Z</dcterms:modified>
</cp:coreProperties>
</file>