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800F8-35E8-4CC1-B35B-CFC5D4EE6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F3F47-B74F-41D3-B295-371F6846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B3E25-D86B-4AA5-9647-7BC32606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4C538-7B8B-44AB-AD8C-920BD55B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79A8E-EAD6-4C4B-AC29-14AF72DE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877CA-B464-4286-AA82-BDB4908F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D37436-A61B-41A5-B01C-3F0BFB41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E48D2-A0F3-4785-95F5-1EBFCC79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D8EA7-B977-4506-AA66-AEF7B71A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12FC5-B3E5-404E-9CC3-8A43CAC03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3AE6C-03F4-4305-B4F4-EAF88820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24024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服装网络营销模式分析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互联网技术的快速发展，为服装行业提供了新的营销渠道和商业模式。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随着消费者购物习惯的改变，网络购物逐渐成为主流，服装企业纷纷布局线上市场。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传统服装营销模式面临挑战，需要创新和转型以适应市场需求。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研究服装网络营销模式，帮助企业了解市场趋势和消费者需求。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分析不同网络营销策略的优劣，为企业制定合适的营销策略提供参考。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促进服装行业的数字化转型，提高企业竞争力和市场占有率。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服装网络营销概述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服装网络营销是指利用互联网平台，通过各种在线手段进行服装宣传、销售和推广的一系列营销活动。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覆盖面广、信息传递快、交互性强、个性化定制、成本较低等。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通过网络营销，可以减少实体店面的租金、人员成本等，降低运营成本。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网络营销能够突破地域限制，拓展销售渠道，扩大市场份额。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通过网络营销活动，可以增加品牌曝光度，提高品牌知名度。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257" r="252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20世纪90年代末，随着互联网的兴起，一些服装企业开始尝试通过网络进行营销活动。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进入21世纪，随着社交媒体和电子商务平台的兴起，服装网络营销逐渐发展壮大。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近年来，随着移动互联网的普及和大数据技术的应用，服装网络营销进入成熟阶段，呈现出个性化、精准化的发展趋势。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服装网络营销模式分析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通过建立品牌形象和声誉，提高消费者对品牌的认知度和忠诚度。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服装品牌在网络营销中，通过打造独特品牌形象，提供优质产品和服务，以及进行品牌传播和推广，吸引和留住消费者，建立品牌忠诚度。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社交媒体营销模式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利用社交媒体平台进行营销活动，与消费者互动，提高品牌知名度和销售额。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服装品牌利用社交媒体平台，如微博、微信、抖音等，发布时尚资讯、推广新品、组织活动等，与消费者互动，提高品牌知名度和销售额。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通过创造有价值的内容吸引潜在消费者，提高品牌形象和用户粘性。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服装品牌在网络营销中，通过创作时尚搭配、穿搭技巧、产品评测等内容，吸引潜在消费者，提高用户粘性和转化率。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内容营销模式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通过优化网站结构和内容，提高网站在搜索引擎中的排名，增加曝光率和流量。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服装品牌通过优化网站SEO（搜索引擎优化），提高网站在搜索引擎中的排名，吸引更多潜在消费者访问网站，促进销售。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搜索引擎营销模式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与其他网站或合作伙伴进行合作，互相推广产品和服务，扩大品牌影响力。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服装品牌与其他网站或合作伙伴进行合作，互相推广产品和服务，扩大品牌知名度和影响力。这种模式可以实现互利共赢的效果。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联盟营销模式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https://d.book118.com/185324024320011121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2024-09-25T02:44:49.731</cp:lastPrinted>
  <dcterms:created xsi:type="dcterms:W3CDTF">2024-09-24T18:44:49Z</dcterms:created>
  <dcterms:modified xsi:type="dcterms:W3CDTF">2024-09-24T18:44:51Z</dcterms:modified>
</cp:coreProperties>
</file>