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9731A-3473-42EE-B836-08BFA8083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8F4A3-C9D9-48F4-BF4F-C682244D1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1C185-7B10-4179-A7A8-C2DA53437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128ED-A6AC-4C63-9946-B94A8C24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E52EA9-2855-4D63-A7B1-683B168EB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5CA6B-5953-4E17-8F41-EAB480D96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8B8B6-AF99-43D2-8E13-0A43FE65F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3168C-DCE7-4A4E-8D34-3DD1EA4DE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67D62-5B6E-4294-BAEC-8C60BF15D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59CA7-F1DF-43B1-9198-B8439554E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7CED1-5A9E-40F6-A2E2-781995BE8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2403010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 courseware for English relative clauses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relative clauses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Defining Relative Clauses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non-restrictive relative clause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Special usage of relative clauses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Practice and analysis of relative clauses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relative clauses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Relative clauses are subordinate clauses that provide additional information about a noun or pronoun in a sentence.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They begin with a relative pronoun (who, whom, whose, which, that) and are used to modify the meaning of the noun or pronoun they accompany.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 of relative clauses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According to function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Restrictive relative clauses and non-restrictive relative clauses.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According to the presence of the relative pronoun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Absolute relative clauses and integrated relative clauses.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Classification of relative clauses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provide additional information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Relative clauses can provide more specific information about a person or thing mentioned in the main clause.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emphasize or highlight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By using a relative clause, the writer can emphasize a particular aspect of the person or thing being described.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clarify or explain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Relative clauses can be used to clarify or explain the identity or characteristics of a person or thing.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functions of relative clauses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Defining Relative Clauses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They are introduced by relative pronouns such as who, which, that, etc., and they can be either finite or non-finite.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Restrictive relative clauses are used to provide essential information about a person or thing, and they are not set off by commas.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They are closely connected with the noun they modify, and cannot be omitted without altering the meaning of the sentence.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 of restrictive relative clauses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relative pronouns that, which, who, whose, etc., can be used as the guiding words of restrictive relative clauses.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relative pronouns that and which can be used to introduce both finite and non-finite clauses, while who and whose are usually used to introduce finite clauses.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relative pronoun that is often used to introduce a clause that is grammatically equivalent to a noun, while which is usually used to introduce a clause that is grammatically equivalent to an adjective or prepositional phrase.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guiding words of restrictive relative clauses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They are used to provide essential information about a person or thing, and they cannot be omitted without altering the meaning of the sentence.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They are closely connected with the noun they modify, and they are not set off by commas.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They can be either finite or non-finite, and they are introduced by relative pronouns such as who, which, that, etc.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usage of restrictive relative clauses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non-restrictive relative clause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https://d.book118.com/185324030102011041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2024-09-01T19:04:00.928</cp:lastPrinted>
  <dcterms:created xsi:type="dcterms:W3CDTF">2024-09-01T11:04:00Z</dcterms:created>
  <dcterms:modified xsi:type="dcterms:W3CDTF">2024-09-01T11:04:02Z</dcterms:modified>
</cp:coreProperties>
</file>