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B19C51-869C-4295-9ACE-DDBFB3760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24F58-588C-462D-BDA8-3EAC48602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E4030F-07DA-407F-951A-E6AE3F428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B3559F-7126-4C0D-90D2-38C7BF4C13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4AA512-E35B-4845-809E-93210E055E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9F1EB3-7496-4E22-8E26-AEC4F02A32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A923AA-008A-439E-B20D-1E80F300A2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4D6CF7-15C0-4C07-9D0F-D010618EA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D7E20-07CE-4E36-80AE-7C3D8041FB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4D40C-7425-4FF3-8E2F-133E75B27B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B3523-6284-4770-9F00-0D4B21706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32433420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化学品管理的环保治理与可持续发展实践</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2024-01-26</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化学品管理现状及挑战</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环保治理在化学品管理中的应用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可持续发展与绿色化学技术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企业内部化学品管理体系建设</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跨界合作推动行业协同发展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总结：未来趋势预测与战略建议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化学品管理现状及挑战</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49" b="166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全球化学品市场规模庞大，涉及多个领域，如石化、医药、农药、染料等。随着全球经济的发展和人口的增长，化学品市场规模不断扩大。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近年来，全球化学品市场保持稳步增长。新兴市场和发展中国家的崛起，以及技术创新和产业升级的推动，为化学品市场提供了新的增长动力。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全球化学品市场规模与增长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上已经建立了一套相对完善的化学品管理法规体系，如《关于在国际贸易中对某些危险化学品和农药采用事先知情同意程序的鹿特丹公约》（PIC公约）、《关于持久性有机污染物的斯德哥尔摩公约》（POPs公约）等。这些公约旨在加强化学品的国际监管和合作，保护人类健康和环境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各国也制定了相应的化学品管理法规和政策，如中国的《危险化学品安全管理条例》、美国的《有毒物质控制法》（TSCA）、欧盟的《化学品注册、评估、授权和限制法规》（REACH）等。这些法规对化学品的生产、使用、储存、运输和处置等方面进行了严格的规定和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国内法规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化学品管理法规政策概述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化学品种类繁多</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全球化学品种类繁多，性质各异，管理难度较大。部分化学品具有毒性、持久性、生物累积性等特性，对人类健康和环境造成潜在威胁。</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跨国转移问题</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随着全球化进程的加速，化学品的跨国转移问题日益突出。一些发达国家将高污染、高风险的化学品生产和使用环节转移到发展中国家，给这些国家的环境和公众健康带来严重威胁。</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监管能力不足</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部分国家和地区的化学品监管能力不足，导致化学品管理存在漏洞和盲区。缺乏有效的监管手段和措施，使得一些非法生产、使用和处置化学品的行为得以存在。</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信息不透明</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部分化学品的信息不透明，导致风险评估和管理的难度增加。一些企业可能隐瞒化学品的真实成分和危害信息，给公众和环境带来潜在风险。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当前面临的挑战与问题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环保治理在化学品管理中的应用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环保治理原则与方法</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预防原则</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通过源头控制，减少或消除化学品的生产和使用，降低环境风险。</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责任关怀原则</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强化企业社会责任，推动企业主动采取环保措施，提高化学品管理水平。</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综合治理原则</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采取综合性的管理措施，包括技术、经济、法律等手段，对化学品进行全方位管理。</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持续改进原则</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不断寻求改进机会，优化管理流程和技术手段，提高环保治理效果。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研发设计阶段</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采用清洁生产技术，减少废弃物排放，提高资源利用效率。</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生产阶段</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使用阶段</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废弃处置阶段</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对废弃化学品进行妥善处理，避免对环境造成污染。</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优先选择环保、低毒的化学品，减少后续环节的环境风险。</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加强化学品使用监管，确保安全使用，减少事故风险。</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化学品生命周期管理策略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某化工企业通过引进先进的清洁生产技术，实现了废水、废气、废渣的零排放，显著降低了环境污染。</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某农药生产企业通过实施生命周期管理策略，从研发到废弃处置全程监控化学品的环境影响，有效降低了环境风险。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某油漆公司通过推广水性油漆等环保产品，减少了有机溶剂的使用和排放，改善了环境质量。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案例分析：成功实施环保治理的企业实践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可持续发展与绿色化学技术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绿色化学技术旨在通过设计和开发高效、环保的化学合成方法，减少或消除对环境和人类健康的有害影响。它强调在化学品的生产、使用和废弃过程中，实现资源的高效利用和废物的最小化。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优势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绿色化学技术能够降低能源消耗和废弃物排放，提高资源利用效率和产品性能。同时，它有助于推动企业实现可持续发展，提升品牌形象和市场竞争力。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绿色化学技术原理及优势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开发环保替代品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通过研发新的环保化学品，替代传统的有害化学品，例如开发无毒、可生物降解的替代品。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优化合成工艺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改进化学品的合成工艺，减少有害副产物的生成，提高原料利用率和产品质量。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实施绿色供应链管理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在化学品的采购、生产、销售和使用过程中，实施绿色供应链管理，确保所使用的化学品符合环保要求。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替代有害化学品的方法途径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https://d.book118.com/185324334200011102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2024-09-11T11:39:35.297</cp:lastPrinted>
  <dcterms:created xsi:type="dcterms:W3CDTF">2024-09-11T03:39:35Z</dcterms:created>
  <dcterms:modified xsi:type="dcterms:W3CDTF">2024-09-11T03:39:37Z</dcterms:modified>
</cp:coreProperties>
</file>