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9C83573-D8E6-45AE-B618-53DAF5C0CB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5C72C48-EC6E-4863-831A-7A6C381AC0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37CAF86-D857-4932-B324-6D91285144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B18A5B6-886A-4008-81B3-B01E9F7A239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1EE8ABF-75C2-4098-9662-28348A5E4DC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24866BD-4C14-44AC-9F9E-66855A41C8C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DBE8E67-EACB-458F-A489-6E89FA68EE9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441553F-0EDA-4CBF-97C0-738A48C091E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9FA08A6-B38C-4161-9C6F-E59CC97C6F7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066931D-13D1-40A8-BF5B-38B21E4E74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69B1229-5447-468C-8F23-B036914B5E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85330201033011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99021" y="1336929"/>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accent1">
                    <a:alpha val="100000"/>
                  </a:schemeClr>
                </a:solidFill>
                <a:latin typeface="Microsoft Yahei"/>
                <a:ea typeface="Microsoft Yahei"/>
                <a:cs typeface="Microsoft Yahei"/>
              </a:rPr>
              <a:t>预防机械危害</a:t>
            </a:r>
          </a:p>
        </p:txBody>
      </p:sp>
      <p:sp>
        <p:nvSpPr>
          <p:cNvPr id="3" name="TextBox 3"/>
          <p:cNvSpPr txBox="1"/>
          <p:nvPr/>
        </p:nvSpPr>
        <p:spPr>
          <a:xfrm>
            <a:off x="790127" y="5214814"/>
            <a:ext cx="8029457"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endParaRPr lang="en-US" sz="2025">
              <a:solidFill>
                <a:schemeClr val="accent2">
                  <a:alpha val="100000"/>
                </a:schemeClr>
              </a:solidFill>
              <a:latin typeface="Microsoft Yahei"/>
              <a:ea typeface="Microsoft Yahei"/>
              <a:cs typeface="Microsoft Yahei"/>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机械危害的种类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机械危害的预防措施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机械危害的应急处理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机械危害的预防和管理制度</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机械危害的预防和管理案例分析</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机械危害的种类</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卷绕和缠绕伤害主要发生在操作机械设备时，衣物、头发或手指等身体部位被旋转或移动的机械部件缠绕，导致严重损伤甚至死亡。</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卷绕和缠绕伤害通常发生在纺织、造纸、木材加工等行业，其中旋转的机器部件如皮带、链条、滚筒等容易将人体部位卷入其中。为预防此类伤害，应穿戴合适的工作服、防护眼镜、手套等个人防护装备，并保持工作场所整洁，避免杂物散落。</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卷绕和缠绕伤害</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切割和擦伤是机械危害中的常见类型，由于机械设备的高速运转或锋利边缘，导致人体皮肤被割伤或划伤。</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在金属加工、林业、建筑等行业，操作人员需特别注意避免与锋利工具和机械部件的直接接触。为降低风险，应使用合适的防护眼镜、手套和安全鞋等防护装备，并定期检查机器设备的刀具和刃口是否完好无损。</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2844" r="2284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切割和擦伤</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6813" r="26813"/>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碰撞和撞击伤害是由于操作人员与移动或静止的机械部件意外接触而导致的伤害。</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在生产线上，操作人员需时刻保持警觉，避免与快速移动的传送带、车辆、重物等发生碰撞。为预防此类伤害，应设置安全护栏、警告标识等防护措施，并加强员工安全培训，提高自我保护意识。</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碰撞和撞击伤害</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4917" r="14917"/>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长期接触振动和噪音会对人体造成伤害，如手部振动病、听力下降等。</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在采矿、农业、建筑等行业中，操作人员经常面临振动和噪音的危害。为降低风险，应使用振动和噪音较小的设备，并定期进行健康检查。同时，加强工作环境改善，如设置隔音设施、加强通风等措施。</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振动和噪音危害</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高处跌落伤害是指操作人员从高处坠落时导致的伤害，通常发生在建筑、电力、消防等行业。</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为预防高处跌落伤害，应加强安全防护措施，如设置安全网、安全护栏等。同时，操作人员应穿戴安全带、安全帽等个人防护装备，并遵循安全操作规程，避免在高处工作时失去平衡或踩空。此外，加强员工安全培训和教育也至关重要。</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高处跌落伤害</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机械危害的预防措施</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02</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t="14000" b="140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安装安全防护装置</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在可能产生危险的部位安装防护罩、防护栏等安全装置，防止人员接触危险部位。</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确保机械设备设计符合安全标准</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在设计阶段应充分考虑操作人员的安全，遵循国家和行业安全标准，避免设计缺陷。</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优化操作界面</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简化操作步骤，减少操作人员的工作强度，降低误操作风险。</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设计和操作安全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按照规定对机械设备进行定期维护保养，确保设备处于良好状态。</a:t>
            </a:r>
          </a:p>
        </p:txBody>
      </p:sp>
      <p:pic>
        <p:nvPicPr>
          <p:cNvPr id="6" name="Picture 6"/>
          <p:cNvPicPr>
            <a:picLocks noChangeAspect="1"/>
          </p:cNvPicPr>
          <p:nvPr/>
        </p:nvPicPr>
        <p:blipFill>
          <a:blip r:embed="rId2"/>
          <a:srcRect l="5458" r="5458"/>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定期维护保养</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定期检查安全装置是否完好、有效，及时修复或更换损坏的安全装置。</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检查安全装置</a:t>
            </a:r>
          </a:p>
        </p:txBody>
      </p:sp>
      <p:pic>
        <p:nvPicPr>
          <p:cNvPr id="10" name="Picture 10"/>
          <p:cNvPicPr>
            <a:picLocks noChangeAspect="1"/>
          </p:cNvPicPr>
          <p:nvPr/>
        </p:nvPicPr>
        <p:blipFill>
          <a:blip r:embed="rId3"/>
          <a:srcRect l="16750" r="1675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20250" r="2025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发现设备故障或异常情况时，应立即停机检查，排除故障后方可重新使用。</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及时处理故障</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维护和检查</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通过培训和教育，提高操作人员的安全意识，使其了解机械危害的严重性和预防措施。</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提高安全意识</a:t>
            </a:r>
          </a:p>
        </p:txBody>
      </p:sp>
      <p:pic>
        <p:nvPicPr>
          <p:cNvPr id="5" name="Picture 5"/>
          <p:cNvPicPr>
            <a:picLocks noChangeAspect="1"/>
          </p:cNvPicPr>
          <p:nvPr/>
        </p:nvPicPr>
        <p:blipFill>
          <a:blip r:embed="rId2"/>
          <a:srcRect t="7750" b="7750"/>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使操作人员熟悉并掌握正确的操作规程，了解如何避免危险和应对突发情况。</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学习安全操作规程</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培训操作人员掌握应急处置方法，如发生事故时如何正确停车、疏散人员、报告事故等。</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掌握应急处置方法</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安全培训和教育</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8950" b="28950"/>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5529" b="5529"/>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使用个人防护装备</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配备合适的个人防护装备</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根据机械危害的性质和程度，为操作人员配备合适的个人防护装备，如手套、耳塞、护目镜等。</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正确使用个人防护装备</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操作人员应正确使用个人防护装备，确保其发挥应有的保护作用。</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检查个人防护装备</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定期检查个人防护装备是否完好、有效，及时更换损坏或过期的防护装备。</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https://d.book118.com/185330201033011104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2024-09-13T20:01:27.539</cp:lastPrinted>
  <dcterms:created xsi:type="dcterms:W3CDTF">2024-09-13T12:01:27Z</dcterms:created>
  <dcterms:modified xsi:type="dcterms:W3CDTF">2024-09-13T12:01:29Z</dcterms:modified>
</cp:coreProperties>
</file>