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52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224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3F8FB-0108-4822-B5D3-024EE9789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BD635-F696-4E47-846A-E0351D07F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47FDF-F93C-4277-B716-89CE8C3A0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F8E68-3BDD-4E6D-A5B7-695E481F2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C7C27A-3CAC-497D-8558-78A20236F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3D672C-ACE2-4FFF-92CF-A2BA5F7B5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E59E39-65C5-4D4E-B741-07E1E9F5C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7A1D9-50FB-4393-AC00-D58E6E7D7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40743-76CE-46C0-8344-E28466C55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FB727-A24B-435D-AE07-BF56D6EF8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561CE-FE37-4ED7-9A9C-92D6A007F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512" r:id="rId2"/>
    <p:sldLayoutId id="2147499513" r:id="rId3"/>
    <p:sldLayoutId id="2147499514" r:id="rId4"/>
    <p:sldLayoutId id="2147499515" r:id="rId5"/>
    <p:sldLayoutId id="2147499516" r:id="rId6"/>
    <p:sldLayoutId id="2147499517" r:id="rId7"/>
    <p:sldLayoutId id="2147499518" r:id="rId8"/>
    <p:sldLayoutId id="2147499519" r:id="rId9"/>
    <p:sldLayoutId id="2147499520" r:id="rId10"/>
    <p:sldLayoutId id="214749952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321133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如何制定工作计划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工作计划的重要性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制定工作计划的步骤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制定工作计划的技巧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制定工作计划的注意事项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案例分析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工作计划的重要性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明确目标，提高效率</a:t>
            </a:r>
            <a:endParaRPr lang="zh-CN" altLang="en-US"/>
          </a:p>
        </p:txBody>
      </p:sp>
      <p:sp>
        <p:nvSpPr>
          <p:cNvPr id="10489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明确目标：制定工作计划的首要任务是明确目标，确保团队成员对工作方向和期望结果有清晰的认识。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减少压力：明确的工作计划可以帮助团队成员更好地管理时间和任务，减少工作压力和焦虑感。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增强信心：清晰的工作计划可以增强团队成员对工作的信心和动力，提高工作积极性和满意度。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提高效率：通过制定详细的工作计划，可以合理安排时间和资源，避免浪费和重复工作，从而提高工作效率。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合理分配资源，确保项目进度</a:t>
            </a:r>
            <a:endParaRPr lang="zh-CN" altLang="en-US"/>
          </a:p>
        </p:txBody>
      </p:sp>
      <p:sp>
        <p:nvSpPr>
          <p:cNvPr id="10490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合理分配人力、物力和财力等资源，确保项目所需资源的充足和有效利用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制定详细的工作计划，明确各项任务的时间节点和负责人，确保项目进度的可控性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及时跟进项目进度，发现并解决问题，确保项目按时完成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通过制定合理的工作计划，可以减少资源浪费和不必要的成本支出，提高项目的经济效益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减少风险，提高成功率</a:t>
            </a:r>
            <a:endParaRPr lang="zh-CN" altLang="en-US"/>
          </a:p>
        </p:txBody>
      </p:sp>
      <p:sp>
        <p:nvSpPr>
          <p:cNvPr id="104911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明确目标：制定清晰、具体的工作目标，避免模糊和抽象，减少歧义和误解，从而降低风险。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制定计划：通过制定详细的工作计划，可以预测和识别潜在的风险和问题，并采取相应的措施进行预防和解决，从而提高成功率。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优先级排序：根据工作的重要性和紧急性，合理安排任务的优先级，避免浪费时间和资源，提高工作效率和成功率。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监督和评估：对工作计划的执行进行监督和评估，及时发现问题和风险，并采取相应的措施进行纠正和改进，确保工作计划的顺利实施和提高成功率。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制定工作计划的步骤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明确目标</a:t>
            </a:r>
            <a:endParaRPr lang="zh-CN" altLang="en-US"/>
          </a:p>
        </p:txBody>
      </p:sp>
      <p:sp>
        <p:nvSpPr>
          <p:cNvPr id="104923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制定计划：根据目标，制定详细的工作计划，包括时间表、任务分配、资源需求等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确定工作目标：明确具体、可衡量、可达成、相关性强和时限明确的目标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分解目标：将大目标分解为小目标，便于执行和达成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调整计划：根据实际情况，及时调整计划，确保工作顺利进行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分析现状</a:t>
            </a:r>
            <a:endParaRPr lang="zh-CN" altLang="en-US"/>
          </a:p>
        </p:txBody>
      </p:sp>
      <p:sp>
        <p:nvSpPr>
          <p:cNvPr id="104929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收集信息：收集与工作相关的数据、资料和信息，了解工作背景和现状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确定目标：明确工作目标，确保与团队或组织的目标一致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分析问题：识别和分析工作中存在的问题、挑战和机会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制定计划：根据分析结果，制定具体的工作计划，包括任务、时间、资源等安排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制定计划</a:t>
            </a:r>
            <a:endParaRPr lang="zh-CN" altLang="en-US"/>
          </a:p>
        </p:txBody>
      </p:sp>
      <p:sp>
        <p:nvSpPr>
          <p:cNvPr id="104934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明确目标：确定计划的目标和范围，确保计划与实际需求相符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分析现状：了解当前的工作状况和资源情况，为制定计划提供依据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制定计划：根据目标和现状，制定具体的计划和时间表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审核和调整：对计划进行审核和调整，确保计划的可行性和有效性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评估可行性</a:t>
            </a:r>
            <a:endParaRPr lang="zh-CN" altLang="en-US"/>
          </a:p>
        </p:txBody>
      </p:sp>
      <p:sp>
        <p:nvSpPr>
          <p:cNvPr id="1049390" name="矩形 15"/>
          <p:cNvSpPr/>
          <p:nvPr>
            <p:custDataLst>
              <p:tags r:id="rId2"/>
            </p:custDataLst>
          </p:nvPr>
        </p:nvSpPr>
        <p:spPr>
          <a:xfrm>
            <a:off x="2656142" y="1433258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确定目标：明确计划的目标和期望结果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任意多边形 17"/>
          <p:cNvSpPr/>
          <p:nvPr>
            <p:custDataLst>
              <p:tags r:id="rId3"/>
            </p:custDataLst>
          </p:nvPr>
        </p:nvSpPr>
        <p:spPr>
          <a:xfrm flipV="1">
            <a:off x="2582693" y="136440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 18"/>
          <p:cNvSpPr/>
          <p:nvPr>
            <p:custDataLst>
              <p:tags r:id="rId4"/>
            </p:custDataLst>
          </p:nvPr>
        </p:nvSpPr>
        <p:spPr>
          <a:xfrm flipH="1">
            <a:off x="8379037" y="177525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27"/>
          <p:cNvSpPr/>
          <p:nvPr>
            <p:custDataLst>
              <p:tags r:id="rId5"/>
            </p:custDataLst>
          </p:nvPr>
        </p:nvSpPr>
        <p:spPr>
          <a:xfrm>
            <a:off x="2656142" y="2476080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分析资源：评估所需的资源、人力、物力等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任意多边形 29"/>
          <p:cNvSpPr/>
          <p:nvPr>
            <p:custDataLst>
              <p:tags r:id="rId6"/>
            </p:custDataLst>
          </p:nvPr>
        </p:nvSpPr>
        <p:spPr>
          <a:xfrm flipV="1">
            <a:off x="2582693" y="240722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任意多边形 30"/>
          <p:cNvSpPr/>
          <p:nvPr>
            <p:custDataLst>
              <p:tags r:id="rId7"/>
            </p:custDataLst>
          </p:nvPr>
        </p:nvSpPr>
        <p:spPr>
          <a:xfrm flipH="1">
            <a:off x="8379037" y="281807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5"/>
          <p:cNvSpPr/>
          <p:nvPr>
            <p:custDataLst>
              <p:tags r:id="rId8"/>
            </p:custDataLst>
          </p:nvPr>
        </p:nvSpPr>
        <p:spPr>
          <a:xfrm>
            <a:off x="2656142" y="3518902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制定方案：提出可行的方案和计划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任意多边形 7"/>
          <p:cNvSpPr/>
          <p:nvPr>
            <p:custDataLst>
              <p:tags r:id="rId9"/>
            </p:custDataLst>
          </p:nvPr>
        </p:nvSpPr>
        <p:spPr>
          <a:xfrm flipV="1">
            <a:off x="2582693" y="3450043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任意多边形 8"/>
          <p:cNvSpPr/>
          <p:nvPr>
            <p:custDataLst>
              <p:tags r:id="rId10"/>
            </p:custDataLst>
          </p:nvPr>
        </p:nvSpPr>
        <p:spPr>
          <a:xfrm flipH="1">
            <a:off x="8379037" y="3860898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10"/>
          <p:cNvSpPr/>
          <p:nvPr>
            <p:custDataLst>
              <p:tags r:id="rId11"/>
            </p:custDataLst>
          </p:nvPr>
        </p:nvSpPr>
        <p:spPr>
          <a:xfrm>
            <a:off x="2656142" y="4561724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评估风险：预测可能的风险和障碍，并制定应对措施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任意多边形 12"/>
          <p:cNvSpPr/>
          <p:nvPr>
            <p:custDataLst>
              <p:tags r:id="rId12"/>
            </p:custDataLst>
          </p:nvPr>
        </p:nvSpPr>
        <p:spPr>
          <a:xfrm flipV="1">
            <a:off x="2582693" y="449286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任意多边形 13"/>
          <p:cNvSpPr/>
          <p:nvPr>
            <p:custDataLst>
              <p:tags r:id="rId13"/>
            </p:custDataLst>
          </p:nvPr>
        </p:nvSpPr>
        <p:spPr>
          <a:xfrm flipH="1">
            <a:off x="8379037" y="490372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19"/>
          <p:cNvSpPr/>
          <p:nvPr>
            <p:custDataLst>
              <p:tags r:id="rId14"/>
            </p:custDataLst>
          </p:nvPr>
        </p:nvSpPr>
        <p:spPr>
          <a:xfrm>
            <a:off x="2656142" y="5604545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调整计划：根据实际情况和需求，对计划进行调整和优化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任意多边形 21"/>
          <p:cNvSpPr/>
          <p:nvPr>
            <p:custDataLst>
              <p:tags r:id="rId15"/>
            </p:custDataLst>
          </p:nvPr>
        </p:nvSpPr>
        <p:spPr>
          <a:xfrm flipV="1">
            <a:off x="2582693" y="553568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任意多边形 22"/>
          <p:cNvSpPr/>
          <p:nvPr>
            <p:custDataLst>
              <p:tags r:id="rId16"/>
            </p:custDataLst>
          </p:nvPr>
        </p:nvSpPr>
        <p:spPr>
          <a:xfrm flipH="1">
            <a:off x="8379037" y="594654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调整优化</a:t>
            </a:r>
            <a:endParaRPr lang="zh-CN" altLang="en-US"/>
          </a:p>
        </p:txBody>
      </p:sp>
      <p:sp>
        <p:nvSpPr>
          <p:cNvPr id="104945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优化工作流程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确保工作计划的顺利实施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评估工作计划的可行性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及时调整工作计划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制定工作计划的技巧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合理安排时间</a:t>
            </a:r>
            <a:endParaRPr lang="zh-CN" altLang="en-US"/>
          </a:p>
        </p:txBody>
      </p:sp>
      <p:sp>
        <p:nvSpPr>
          <p:cNvPr id="104957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设定时间表：为每个任务设定具体的时间表，确保按时完成。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确定优先级：将任务按照重要性和紧急性进行分类，优先处理重要且紧急的任务。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避免拖延：克服拖延症，及时开始并完成任务。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灵活调整：根据实际情况灵活调整时间安排，确保工作计划的顺利进行。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明确任务优先级</a:t>
            </a:r>
            <a:endParaRPr lang="zh-CN" altLang="en-US"/>
          </a:p>
        </p:txBody>
      </p:sp>
      <p:sp>
        <p:nvSpPr>
          <p:cNvPr id="104962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制定优先级列表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确定任务的重要性和紧急性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合理分配时间和资源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避免拖延和浪费时间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https://d.book118.com/185332113333011034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微软雅黑</vt:lpstr>
      <vt:lpstr>宋体</vt:lpstr>
      <vt:lpstr>Wingdings</vt:lpstr>
      <vt:lpstr>Office Theme</vt:lpstr>
      <vt:lpstr>如何制定工作计划</vt:lpstr>
      <vt:lpstr>目录</vt:lpstr>
      <vt:lpstr>单击添加章节标题</vt:lpstr>
      <vt:lpstr>工作计划的重要性</vt:lpstr>
      <vt:lpstr>PowerPoint Presentation</vt:lpstr>
      <vt:lpstr>明确目标，提高效率</vt:lpstr>
      <vt:lpstr>合理分配资源，确保项目进度</vt:lpstr>
      <vt:lpstr>减少风险，提高成功率</vt:lpstr>
      <vt:lpstr>制定工作计划的步骤</vt:lpstr>
      <vt:lpstr>PowerPoint Presentation</vt:lpstr>
      <vt:lpstr>明确目标</vt:lpstr>
      <vt:lpstr>分析现状</vt:lpstr>
      <vt:lpstr>制定计划</vt:lpstr>
      <vt:lpstr>评估可行性</vt:lpstr>
      <vt:lpstr>调整优化</vt:lpstr>
      <vt:lpstr>制定工作计划的技巧</vt:lpstr>
      <vt:lpstr>PowerPoint Presentation</vt:lpstr>
      <vt:lpstr>合理安排时间</vt:lpstr>
      <vt:lpstr>明确任务优先级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2024-08-30T17:31:24.294</cp:lastPrinted>
  <dcterms:created xsi:type="dcterms:W3CDTF">2024-08-30T09:31:24Z</dcterms:created>
  <dcterms:modified xsi:type="dcterms:W3CDTF">2024-08-30T09:31:26Z</dcterms:modified>
</cp:coreProperties>
</file>