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95B62-95AE-45AE-8511-730B5276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C891D-C72F-491A-B546-7B9F8FCF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F4A1A-19FB-4F13-BA2A-658E3604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DE4DF-2410-42D5-8F7D-92097DE35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B3B9B-A4F3-4597-B026-DD78BD7E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016F5-BE6B-46CA-A58D-E4311EFFD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8F141-EC97-4BB0-84B5-0D78FD95E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7F44B-AD42-41E6-9F5C-8643D86B0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558FA-CA18-47AA-AE71-C17A16A2A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4CDA-0FE6-4E85-A846-FD84C6C36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1D603-790F-4C8A-891A-49295D35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212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红斑性狼疮面部的护理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红斑性狼疮的简介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红斑性狼疮对面部的影响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红斑性狼疮面部的日常护理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专业护理与治疗建议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红斑性狼疮的简介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42" b="1914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DLE具有反复发作、缓解交替的特点，病程较长，但通常不会引起全身性症状。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红斑性狼疮（DLE）是一种慢性自身免疫性疾病，主要侵犯皮肤，可累及全身多个器官和系统。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802" r="68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遗传是红斑性狼疮发病的重要因素，家族中有红斑性狼疮患者的人群患病风险较高。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紫外线照射、某些药物、感染等环境因素可诱发红斑性狼疮的发病。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红斑性狼疮的成因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面部出现蝴蝶状红斑、盘状红斑、光过敏、皮肤瘙痒、口腔溃疡等。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红斑性狼疮会影响患者的外貌和心理状态，导致生活质量下降。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红斑性狼疮的症状与影响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红斑性狼疮对面部的影响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面部红斑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面部出现红色斑块，通常呈蝴蝶状分布，有时可伴有水肿。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面部皮肤可能变得干燥、脱屑，导致瘙痒和不适。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皮肤破损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面部皮肤可能出现溃疡、糜烂等现象，导致疼痛和不适。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毛发脱落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面部毛发可能脱落，导致眉毛、睫毛等部位稀疏或脱落。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面部出现明显的红斑、水肿等症状，可能伴随发热、关节痛等症状。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亚急性期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面部红斑逐渐变淡，但仍可见，可能出现皮肤干燥、脱屑等症状。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面部红斑基本消失，但皮肤可能持续干燥、脱屑，毛发可能继续脱落。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面部病变的过程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187" b="29187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眼部病变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面部红斑狼疮可能导致眼部受累，出现结膜炎、角膜炎、视网膜病变等。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口腔病变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面部红斑狼疮可能导致口腔黏膜受损，出现口腔溃疡、糜烂等症状。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鼻部病变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面部红斑狼疮可能导致鼻部受累，出现鼻黏膜溃疡、鼻中隔穿孔等症状。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面部病变与其他身体部位的关系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红斑性狼疮面部的日常护理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https://d.book118.com/185332120022011101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2024-09-09T08:32:37.932</cp:lastPrinted>
  <dcterms:created xsi:type="dcterms:W3CDTF">2024-09-09T00:32:37Z</dcterms:created>
  <dcterms:modified xsi:type="dcterms:W3CDTF">2024-09-09T00:32:39Z</dcterms:modified>
</cp:coreProperties>
</file>