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4EB3F-7716-4E50-8F0F-D138329F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61BD2-2A21-4CA8-975A-CC2A6F7B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2B76C-D5AA-4356-9C11-AE251896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DDB01-6A6B-4B6C-A265-3C56DD8DF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D83D4-91B1-4C8A-A8E0-92A5F9F5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D3BEE-6C69-4F9E-BD6F-E7DE86D73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09D65-4AEA-4AF2-B759-F070D8FA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63495-9802-45F3-9F74-1045FA7F8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721D2-4F6B-4062-8260-1F5A59A9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905F3-F3E1-4D7E-8E95-2BFB2890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1E600-AD11-4A0B-81A5-A4F1DE75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221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冠心病护理查房流程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冠心病护理查房概述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冠心病护理查房是由护理人员对冠心病患者进行系统评估、诊断、计划、实施和评价的过程。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通过查房，了解患者的病情状况，评估患者的护理需求，制定个性化的护理计划，提高护理效果，促进患者康复。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查阅患者病历，了解患者的病情、治疗情况、护理措施等。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准备护理查房所需的物品，如血压计、听诊器、护理记录表等。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根据患者的病情和护理需求，确定参加查房的护理人员和医生。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在查房过程中，注意观察患者的生命体征、病情状况、心理状态等，以便全面了解患者的状况。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在操作过程中，遵循无菌操作原则，防止交叉感染。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遵循无菌操作原则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在查房过程中，与患者及家属进行充分的沟通，了解他们的需求和疑虑，给予必要的指导和安慰。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冠心病护理查房流程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选择合适的时间，确保所有参与查房的医护人员都能准时参加。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收集并整理患者的病历资料、检查结果、护理记录等，以便全面了解患者情况。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通知患者及家属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提前告知患者及家属查房的目的和流程，让他们做好准备。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观察患者的生命体征、症状、体征等情况，评估病情状况。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详细询问患者及家属关于病情的描述、治疗经过、护理情况等。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查看护理记录，了解患者的护理计划和执行情况。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针对患者的病情和护理情况，进行讨论并提出相应的护理建议和指导。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检查护理记录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讨论与指导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对查房过程中发现的问题、护理建议等进行总结。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将查房结果反馈给负责的医护人员，以便他们更好地了解患者的病情和护理情况。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反馈给医护人员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根据查房结果，对患者的护理计划进行必要的调整和改进。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冠心病护理查房内容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https://d.book118.com/185332213302011103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2024-09-13T06:32:13.756</cp:lastPrinted>
  <dcterms:created xsi:type="dcterms:W3CDTF">2024-09-12T22:32:13Z</dcterms:created>
  <dcterms:modified xsi:type="dcterms:W3CDTF">2024-09-12T22:32:15Z</dcterms:modified>
</cp:coreProperties>
</file>