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BE049-D1FA-4394-AD6A-B3336B606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E47B3-94DC-4575-B457-681F119E7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652D6-F243-478D-BB99-DCC60B73F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4FF7E-4BAC-4421-B37E-A75BA1B18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9F73A-BF68-48F3-9CE1-DF5770DEB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F8D61-626A-4F6C-86FE-A397356D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7B359-58FC-4601-B8A3-FB905FBD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D45B5-F97E-409F-BE6C-3C25D1526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63037-C3B3-4B64-ABE4-4C5CF236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B0098-04D6-44C2-90D7-F7056BBCE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53A6F-9FC2-444B-8BED-7CF7FAA56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322410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安全员如何保护自己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安全员角色与职责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个人防护措施与装备选择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心理健康与压力缓解策略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合作交流与团队建设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安全员角色与职责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安全员是企业安全生产管理的重要角色，负责监督和协助企业遵守安全生产法律法规，预防和减少生产安全事故的发生。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安全员的工作涉及企业生产经营的各个环节，包括生产设备、作业环境、员工安全行为等方面的监督和管理。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安全员定义及工作范围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国家安全生产法律法规是企业安全生产的法律依据，安全员必须熟悉和掌握相关法律法规，确保企业安全生产符合法律要求。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安全员在履行职责过程中，如违反法律法规或未能有效预防和减少生产安全事故，将承担相应的法律责任。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法律法规对安全员要求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企业应建立完善的安全生产责任制，明确各级管理人员和员工在安全生产中的职责和权利，确保安全生产工作的有效实施。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企业应定期开展安全培训和教育活动，提高员工的安全意识和操作技能，增强员工应对突发事件的能力。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安全培训和教育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企业应定期进行安全检查和隐患排查，及时发现和消除安全隐患，确保生产经营活动的安全顺利进行。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安全检查和隐患排查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企业应制定完善的应急预案，并定期组织演练，提高应对突发事件的能力和水平，减少事故损失。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应急预案和演练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根据危险性质，危险源可分为物理性、化学性、生物性和心理性四类。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通过现场观察、员工访谈、历史数据分析等手段，全面识别企业存在的各类危险源。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危险源分类及识别方法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综合考虑危险源发生的可能性、后果严重度及暴露频率等因素。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采用定性或半定量评估方法，如风险矩阵、LEC法等，对识别出的危险源进行风险评估。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根据评估结果，将危险源划分为不同风险等级，为后续风险控制提供依据。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某化工企业在生产过程中存在多种危险源，为加强安全管理，进行了全面的危险源识别与评估。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通过现场勘查、员工访谈和资料收集等方式，共识别出物理性、化学性和生物性三类危险源共计50余项。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采用风险矩阵法进行评估，其中高风险危险源10项，中风险危险源20项，低风险危险源20项。针对不同风险等级的危险源，企业采取了相应的控制措施，有效降低了事故发生的概率。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案例分析：某企业危险源识别与评估实践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个人防护措施与装备选择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根据作业环境和危害因素选择适当的防护用品，确保其能有效防护特定危害。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选用符合人体工学设计、佩戴舒适的防护用品，减少佩戴不适和疲劳。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选择质量可靠、耐用的防护用品，降低更换频率和成本。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个人防护用品选用原则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防护服、安全带等，用于保护身体免受化学品、高温、电击等伤害。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听力防护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耳塞、耳罩等，用于降低噪音对听力的损害。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眼部防护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护目镜、面罩等，用于防止飞溅物、粉尘、化学品等对眼睛的伤害。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头部防护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安全帽、工作帽等，用于保护头部免受坠落物、碰撞等伤害。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防尘口罩、防毒面具等，用于防止吸入有害粉尘、气体和蒸汽。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常见个人防护装备介绍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https://d.book118.com/185332241013011101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2024-09-09T06:57:20.875</cp:lastPrinted>
  <dcterms:created xsi:type="dcterms:W3CDTF">2024-09-08T22:57:20Z</dcterms:created>
  <dcterms:modified xsi:type="dcterms:W3CDTF">2024-09-08T22:57:23Z</dcterms:modified>
</cp:coreProperties>
</file>