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38B7E-842B-4F3F-B92E-5FEF15FFE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EF43F-36D4-49E7-9C5C-45462D86A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5C3A4-AB6A-40C7-9686-878EFD212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1350C-04C6-4CA7-8665-83AE5F29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671790-27DC-44EA-9EE5-5C9040E8E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1FDC8-8CA3-49D4-9ECC-466013A27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363D0-4C5D-46D0-B860-48A1AF651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91388-61EA-4730-9D16-E06FEFDD2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09071-BE80-4707-A6F3-F97D32057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EF841-FEA1-4417-AF65-11FA7526B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15BC1-371D-4BB9-85CE-B087E79D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32342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企业法律法规导读课件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企业设立与运营相关法律法规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企业税务与财务相关法律法规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企业知识产权与竞争相关法律法规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企业法律风险防范与应对措施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企业法律法规概述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企业法律法规是指规范和调整企业在设立、运营、管理及终止过程中所涉及的各种法律关系的总和。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企业法律法规对于保障企业合法权益、规范企业行为、维护市场秩序、促进社会经济发展具有重要意义。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企业法律法规的定义与重要性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企业法律法规体系包括宪法、法律、行政法规、地方性法规、部门规章等多个层次。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根据不同的标准，企业法律法规可以分为公司法、合同法、劳动法、税法、知识产权法等多种类型。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企业法律法规的体系与分类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企业法律法规适用于所有在中国境内设立的企业，包括国有企业、民营企业、外商投资企业等。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法律法规不仅适用于企业内部管理，还适用于企业与政府、企业与企业、企业与消费者之间的各种法律关系。同时，企业法律法规也对企业家、高管、员工等具有约束力，需要他们遵守相关法律法规，保障企业合法经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企业法律法规的适用范围与对象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企业设立与运营相关法律法规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定义、适用范围、基本原则等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公司法概述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股东资格、注册资本、公司名称等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公司设立条件与程序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股东会、董事会、监事会等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公司组织机构与职权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合并、分立、破产等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公司变更、解散与清算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违约责任与承担方式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违约责任类型、承担方式等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合同解除与终止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解除条件、终止程序等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合同的履行与变更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履行方式、履行期限、合同变更等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合同法的基本原则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自愿、平等、公平、诚实信用等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合同的订立与效力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要约、承诺、合同成立与生效等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劳动法的基本原则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保护劳动者权益、促进就业等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劳动合同与劳动关系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劳动合同订立、变更、解除等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工作时间与休息休假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工时制度、加班工资、休假规定等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工资福利与社会保险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工资支付、福利待遇、社会保险缴纳等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劳动保护与安全卫生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劳动安全卫生制度、女职工特殊保护等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劳动争议处理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调解、仲裁、诉讼等解决方式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企业税务与财务相关法律法规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明确企业应缴纳的各种税收及其税率，如增值税、企业所得税等。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介绍国家针对特定行业、地区或企业类型实施的税收优惠政策。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阐述税收征收的程序、方式及纳税人的权利和义务。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列举常见的税收违法行为及其法律责任，如偷税、逃税等。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税收种类与税率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税收优惠政策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税收征收管理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税收违法与处罚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https://d.book118.com/185332342320011111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2024-09-17T20:43:40.775</cp:lastPrinted>
  <dcterms:created xsi:type="dcterms:W3CDTF">2024-09-17T12:43:40Z</dcterms:created>
  <dcterms:modified xsi:type="dcterms:W3CDTF">2024-09-17T12:43:42Z</dcterms:modified>
</cp:coreProperties>
</file>