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16FDEA-EB15-4345-981A-F0A9E6EBB6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D914E6-D233-4FD0-BC50-AC5A92B37D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982925-7D42-409B-BD18-AA42838CF8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DD9129-7587-4DFF-8247-CACD6839C4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DFB698-8B69-4E77-9BEC-46AFF32AB4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8DDB5E-0398-4812-8CF3-5D6FA9B6F1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361377-B985-4989-B6CB-4C8518876B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4695D2-486C-4201-8FE9-64A64DD9CD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B8A106-100B-4624-A209-76A6D1B96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BE583D-42C8-4CB5-BE57-8BCC8A0656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EF63E6-2D2A-4DAD-9731-C791687784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5334212200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平安出行从我做起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平安出行现状分析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平安出行的重要性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平安出行的实践措施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平安出行的推广与教育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8792" r="8792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6333" b="16333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提高公众对安全出行的认识和意识，减少交通事故的发生，保障人民群众生命财产安全。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倡导文明、规范的交通行为，提升城市交通文明水平，营造良好的出行环境。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推动交通安全法律法规的普及和执行，加强交通安全管理，提高交通参与者的法治意识。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833" r="15833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包括行人、自行车、电动车等交通参与者的安全出行注意事项。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个人出行安全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涉及公交车、地铁、出租车等公共交通工具的安全乘坐知识。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公共交通出行安全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探讨道路设计、交通标志标线、交通信号等方面的安全问题。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道路交通安全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介绍交通事故现场处理、报警救援等相关知识。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交通事故处理与应急救援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平安出行现状分析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驾驶员因素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超速、酒驾、疲劳驾驶等违法行为是导致交通事故的主要原因。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道路因素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道路设计不合理、交通标志缺失或不明显等也会增加事故风险。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车辆因素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车辆安全性能差、超载等也是引发交通事故的重要因素。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交通事故频发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000" r="15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停车难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城市停车设施不足，乱停乱放现象严重，进一步恶化了交通状况。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城市规划不合理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城市布局过于集中，道路网络不完善，导致交通拥堵现象严重。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私家车增长过快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私家车数量迅速增长，道路承载压力加大，加剧了交通拥堵问题。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交通拥堵严重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部分区域公交线路覆盖不足，导致市民出行不便。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公交线路不足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20000" b="2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地铁建设滞后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出租车数量不足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75" r="1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地铁建设周期长、投资大，部分城市地铁网络尚未形成，无法满足市民出行需求。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出租车数量有限，高峰时段难以满足市民出行需求，导致出行困难。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公共交通不足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平安出行的重要性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平安出行能够显著降低交通事故的发生率，保护人民的生命安全。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000" r="130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9500" r="19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8871767" y="1536628"/>
            <a:ext cx="1898908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减少交通事故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通过遵守交通规则、提高驾驶技能等措施，可以有效减少交通事故中的伤亡人数。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降低伤亡率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在发生交通事故后，平安出行能够提高救援效率，降低事故对人民生命安全的影响。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提高救援效率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保障人民生命安全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平安出行是社会文明进步的重要体现，能够提升社会的整体文明程度。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625" r="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提升社会文明程度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交通事故往往容易引发社会矛盾，平安出行有助于减少此类矛盾的发生。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减少社会矛盾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8583" r="85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平安出行能够保障人民的生命财产安全，从而维护社会的和谐稳定。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促进社会和谐稳定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平安出行能够减少交通事故的发生，进而缓解城市交通拥堵问题。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缓解交通拥堵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375" r="133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鼓励人们采用步行、骑行等绿色出行方式，减少机动车的使用，有利于城市交通的可持续发展。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促进绿色出行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通过优化交通信号灯控制、提高道路通行能力等措施，可以提高城市交通的运行效率。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提高城市交通效率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推动城市交通可持续发展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https://d.book118.com/185334212200011102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2024-09-11T11:41:02.625</cp:lastPrinted>
  <dcterms:created xsi:type="dcterms:W3CDTF">2024-09-11T03:41:02Z</dcterms:created>
  <dcterms:modified xsi:type="dcterms:W3CDTF">2024-09-11T03:41:04Z</dcterms:modified>
</cp:coreProperties>
</file>