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C6A82-F0EB-4542-B0F5-1512403E6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C65C4-79B0-4D5D-9E3B-7BB8D1021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A3EE9-9CF0-4875-989D-6A9D47774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39D31-EBA2-4E98-A238-90F23300A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D8B390-0986-4835-B90F-5F616CB33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9DD9A2-6282-46CC-AD24-E716C75F2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F5D9AB-9301-40CB-8331-9A49DBDED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E45CC-E9B1-4D51-B7FF-EFC5D395C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3B485-5EDC-47AC-AA49-CC8224D1B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964E0-CCB3-40C5-96C7-519D13F73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6EE38-A66B-4892-8546-8EC34D3ED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342332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生命安行无忧产品特色介绍责任解析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产品优势分析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购买流程与注意事项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案例分析与客户评价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生命安行无忧产品定义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一款综合保障型产品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生命安行无忧是一款专为消费者提供全面保障的综合型产品，涵盖意外伤害、重大疾病、住院津贴等多种保障。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保障全面，安心无忧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产品致力于为消费者提供全方位的保障，确保在面临风险时能够得到及时的经济援助和医疗支持，实现真正的“安行无忧”。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风险社会，保障需求增加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随着社会发展和科技进步，人们面临的风险日益多样化，对保障型产品的需求不断增加。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市场空白，创新产品填补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当前市场上，针对消费者全面保障的产品相对较少，生命安行无忧的创新设计填补了这一市场空白。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产品背景及市场需求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生命安行无忧致力于为消费者提供全面的保障和优质的服务，确保在关键时刻能够提供及时、有效的援助。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保障全面，服务优质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产品主要面向中高端消费者群体，满足他们对于高品质生活和全方位保障的追求。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中高端市场定位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意外伤害保障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提供全面的意外伤害保障，涵盖身故、残疾、烧伤等多种情况，确保您在面对突发意外时得到充分的保障。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提供全面的医疗保障，包括住院津贴、手术津贴、门诊医疗等，为您的健康保驾护航。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紧急救援服务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提供24小时紧急救援服务，无论您身处何地，都能得到及时的援助和支持。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全面保障，安心无忧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保障期限可选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您可根据自身需求选择不同的保障期限，满足短期或长期的保障需求。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保障额度可调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您可根据自身风险承受能力和保障需求，灵活调整保障额度。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多重保障组合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提供多种保障组合方式，您可根据自身情况选择最适合的保障方案。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灵活定制，满足个性需求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支持线上购买，您可通过官方网站或移动客户端轻松完成投保流程。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线上购买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提供电子保单服务，您可随时查看和下载电子保单，方便快捷。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电子保单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提供全国通赔服务，无论您身处何地，都能享受到快速、便捷的理赔服务。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全国通赔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便捷服务，轻松享受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产品责任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意外伤害医疗保险金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被保险人因遭受意外伤害事故并在医院进行治疗，保险公司按合同约定给付医疗保险金。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住院津贴保险金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被保险人因遭受意外伤害事故或疾病住院治疗，保险公司按合同约定给付住院津贴保险金。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意外伤害身故或残疾保险金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被保险人因遭受意外伤害事故，并自事故发生之日起180日内因该事故身故或残疾的，保险公司按合同约定给付保险金。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保险责任范围及承担方式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除外责任说明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投保人对被保险人的故意杀害、故意伤害。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被保险人故意犯罪或者抗拒依法采取的刑事强制措施。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被保险人自杀，但被保险人自杀时为无民事行为能力人的除外。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除外责任说明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被保险人酒后驾驶、无合法有效驾驶证驾驶或驾驶无有效行驶证的机动车。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核爆炸、核辐射或核污染。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被保险人主动吸食或注射毒品。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战争、军事冲突、暴乱或武装叛乱。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https://d.book118.com/185334233210011104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2024-09-14T08:13:26.541</cp:lastPrinted>
  <dcterms:created xsi:type="dcterms:W3CDTF">2024-09-14T00:13:26Z</dcterms:created>
  <dcterms:modified xsi:type="dcterms:W3CDTF">2024-09-14T00:13:28Z</dcterms:modified>
</cp:coreProperties>
</file>