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1"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9144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405125-9C1C-4E1B-A6C0-C08899F77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71368E-92E1-435C-907F-4CC35F339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2AAE06-79C5-422C-9164-478665BB2E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E045AF-9E0F-4A67-A9FE-15AEB09B2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077010-8D09-4239-AE31-B9A04D613C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A5919F-913B-462E-B52A-E275F98687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6806FA-1D17-4910-84D1-452AE5E5C3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3F247-13B9-4C91-BDE2-EE059AF717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0762E-C8EB-449F-9733-E861AD738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773D06-541C-4B7C-88BB-20E7A52DAA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5F960-6494-4461-939A-23A2B366A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a:effectLst/>
      </p:bgPr>
    </p:bg>
    <p:spTree>
      <p:nvGrpSpPr>
        <p:cNvPr id="1" name=""/>
        <p:cNvGrpSpPr/>
        <p:nvPr/>
      </p:nvGrpSpPr>
      <p:grpSpPr/>
      <p:sp>
        <p:nvSpPr>
          <p:cNvPr id="2050" name="标题 2049"/>
          <p:cNvSpPr/>
          <p:nvPr>
            <p:ph type="ctrTitle"/>
          </p:nvPr>
        </p:nvSpPr>
        <p:spPr>
          <a:xfrm>
            <a:off x="685800" y="22860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2051" name="副标题 2050"/>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None/>
              <a:defRPr kumimoji="0" lang="zh-CN" altLang="en-US" sz="3200" b="0" i="0" u="none" baseline="0">
                <a:solidFill>
                  <a:schemeClr val="tx1"/>
                </a:solidFill>
                <a:latin typeface="Arial" pitchFamily="34" charset="0"/>
                <a:ea typeface="宋体" panose="02010600030101010101" pitchFamily="2" charset="-122"/>
              </a:defRPr>
            </a:lvl1pPr>
            <a:lvl2pPr marL="457200" indent="0" algn="ctr"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None/>
              <a:defRPr kumimoji="0" lang="zh-CN" altLang="en-US" sz="2800" b="0" i="0" u="none" baseline="0">
                <a:solidFill>
                  <a:schemeClr val="tx1"/>
                </a:solidFill>
                <a:latin typeface="Arial" pitchFamily="34" charset="0"/>
                <a:ea typeface="宋体" panose="02010600030101010101" pitchFamily="2" charset="-122"/>
              </a:defRPr>
            </a:lvl2pPr>
            <a:lvl3pPr marL="914400" indent="0" algn="ctr"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None/>
              <a:defRPr kumimoji="0" lang="zh-CN" altLang="en-US" sz="2400" b="0" i="0" u="none" baseline="0">
                <a:solidFill>
                  <a:schemeClr val="tx1"/>
                </a:solidFill>
                <a:latin typeface="Arial" pitchFamily="34" charset="0"/>
                <a:ea typeface="宋体" panose="02010600030101010101" pitchFamily="2" charset="-122"/>
              </a:defRPr>
            </a:lvl3pPr>
            <a:lvl4pPr marL="1371600" indent="0" algn="ctr"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None/>
              <a:defRPr kumimoji="0" lang="zh-CN" altLang="en-US" sz="2000" b="0" i="0" u="none" baseline="0">
                <a:solidFill>
                  <a:schemeClr val="tx1"/>
                </a:solidFill>
                <a:latin typeface="Arial" pitchFamily="34" charset="0"/>
                <a:ea typeface="宋体" panose="02010600030101010101" pitchFamily="2" charset="-122"/>
              </a:defRPr>
            </a:lvl4pPr>
            <a:lvl5pPr marL="1828800" indent="0" algn="ctr"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None/>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单击此处编辑母版副标题样式</a:t>
            </a:r>
          </a:p>
        </p:txBody>
      </p:sp>
      <p:sp>
        <p:nvSpPr>
          <p:cNvPr id="2052" name="日期占位符 2051"/>
          <p:cNvSpPr/>
          <p:nvPr>
            <p:ph type="dt" sz="half" idx="2"/>
          </p:nvPr>
        </p:nvSpPr>
        <p:spPr>
          <a:xfrm>
            <a:off x="301625" y="6245225"/>
            <a:ext cx="2289175" cy="476250"/>
          </a:xfrm>
          <a:prstGeom prst="rect">
            <a:avLst/>
          </a:prstGeom>
          <a:noFill/>
          <a:ln>
            <a:noFill/>
            <a:miter lim="800000"/>
          </a:ln>
        </p:spPr>
        <p:txBody>
          <a:bodyPr/>
          <a:lstStyle/>
          <a:p>
            <a:pPr lvl="0"/>
            <a:endParaRPr lang="en-US" altLang="zh-CN" sz="1400">
              <a:latin typeface="Arial" pitchFamily="34" charset="0"/>
            </a:endParaRPr>
          </a:p>
        </p:txBody>
      </p:sp>
      <p:sp>
        <p:nvSpPr>
          <p:cNvPr id="2053" name="页脚占位符 2052"/>
          <p:cNvSpPr/>
          <p:nvPr>
            <p:ph type="ftr" sz="quarter" idx="3"/>
          </p:nvPr>
        </p:nvSpPr>
        <p:spPr>
          <a:xfrm>
            <a:off x="3124200" y="6245225"/>
            <a:ext cx="2895600" cy="476250"/>
          </a:xfrm>
          <a:prstGeom prst="rect">
            <a:avLst/>
          </a:prstGeom>
          <a:noFill/>
          <a:ln>
            <a:noFill/>
            <a:miter lim="800000"/>
          </a:ln>
        </p:spPr>
        <p:txBody>
          <a:bodyPr/>
          <a:lstStyle/>
          <a:p>
            <a:pPr lvl="0" algn="ctr"/>
            <a:endParaRPr lang="en-US" altLang="zh-CN" sz="1400">
              <a:latin typeface="Arial" pitchFamily="34" charset="0"/>
            </a:endParaRPr>
          </a:p>
        </p:txBody>
      </p:sp>
      <p:sp>
        <p:nvSpPr>
          <p:cNvPr id="2054" name="灯片编号占位符 2053"/>
          <p:cNvSpPr/>
          <p:nvPr>
            <p:ph type="sldNum" sz="quarter" idx="4"/>
          </p:nvPr>
        </p:nvSpPr>
        <p:spPr>
          <a:xfrm>
            <a:off x="6553200" y="6245225"/>
            <a:ext cx="2289175" cy="476250"/>
          </a:xfrm>
          <a:prstGeom prst="rect">
            <a:avLst/>
          </a:prstGeom>
          <a:noFill/>
          <a:ln>
            <a:noFill/>
            <a:miter lim="800000"/>
          </a:ln>
        </p:spPr>
        <p:txBody>
          <a:bodyPr/>
          <a:lstStyle/>
          <a:p>
            <a:pPr lvl="0" algn="r"/>
            <a:fld id="{1CB781C5-F363-4F0F-B68E-E92AAEA48269}" type="slidenum">
              <a:rPr lang="zh-CN" altLang="en-US" sz="1400">
                <a:latin typeface="Arial" pitchFamily="34" charset="0"/>
              </a:rPr>
              <a:t/>
            </a:fld>
            <a:endParaRPr lang="en-US" altLang="zh-CN" sz="1400">
              <a:latin typeface="Arial"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lang="en-US" altLang="zh-CN" sz="1400">
              <a:latin typeface="Arial" pitchFamily="34" charset="0"/>
            </a:endParaRPr>
          </a:p>
        </p:txBody>
      </p:sp>
      <p:sp>
        <p:nvSpPr>
          <p:cNvPr id="3" name="Footer Placeholder 2"/>
          <p:cNvSpPr>
            <a:spLocks noGrp="1"/>
          </p:cNvSpPr>
          <p:nvPr>
            <p:ph type="ftr" sz="quarter" idx="1"/>
          </p:nvPr>
        </p:nvSpPr>
        <p:spPr/>
        <p:txBody>
          <a:bodyPr/>
          <a:lstStyle/>
          <a:p>
            <a:pPr lvl="0" algn="ctr"/>
            <a:endParaRPr lang="en-US" altLang="zh-CN"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lang="zh-CN" altLang="en-US" sz="1400">
                <a:latin typeface="Arial" pitchFamily="34" charset="0"/>
              </a:rPr>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image" Target="../media/image2.jpeg" /><Relationship Id="rId4" Type="http://schemas.openxmlformats.org/officeDocument/2006/relationships/image" Target="../media/image1.jpeg" /><Relationship Id="rId5" Type="http://schemas.openxmlformats.org/officeDocument/2006/relationships/image" Target="../media/image3.png" /><Relationship Id="rId6"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F445221D-DE36-4FCE-9F86-C8FEA2EE945A}"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5"/>
          <a:stretch>
            <a:fillRect/>
          </a:stretch>
        </a:blipFill>
        <a:effectLst/>
      </p:bgPr>
    </p:bg>
    <p:spTree>
      <p:nvGrpSpPr>
        <p:cNvPr id="1" name=""/>
        <p:cNvGrpSpPr/>
        <p:nvPr/>
      </p:nvGrpSpPr>
      <p:grpSpPr/>
      <p:sp>
        <p:nvSpPr>
          <p:cNvPr id="1026" name="标题 1025"/>
          <p:cNvSpPr/>
          <p:nvPr>
            <p:ph type="title"/>
          </p:nvPr>
        </p:nvSpPr>
        <p:spPr>
          <a:xfrm>
            <a:off x="301625" y="609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anose="02010600030101010101" pitchFamily="2" charset="-122"/>
              </a:defRPr>
            </a:lvl1pPr>
          </a:lstStyle>
          <a:p>
            <a:pPr lvl="0"/>
            <a:r>
              <a:t>单击此处编辑母版标题样式</a:t>
            </a:r>
          </a:p>
        </p:txBody>
      </p:sp>
      <p:sp>
        <p:nvSpPr>
          <p:cNvPr id="1027" name="文本占位符 1026"/>
          <p:cNvSpPr/>
          <p:nvPr>
            <p:ph type="body" idx="1"/>
          </p:nvPr>
        </p:nvSpPr>
        <p:spPr>
          <a:xfrm>
            <a:off x="301625" y="1905000"/>
            <a:ext cx="8540750" cy="41941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日期占位符 1027"/>
          <p:cNvSpPr/>
          <p:nvPr>
            <p:ph type="dt" sz="half" idx="2"/>
          </p:nvPr>
        </p:nvSpPr>
        <p:spPr>
          <a:xfrm>
            <a:off x="301625" y="6245225"/>
            <a:ext cx="2289175" cy="476250"/>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a:pPr lvl="0"/>
            <a:endParaRPr lang="en-US" altLang="zh-CN" sz="1400">
              <a:latin typeface="Arial" pitchFamily="34" charset="0"/>
            </a:endParaRPr>
          </a:p>
        </p:txBody>
      </p:sp>
      <p:sp>
        <p:nvSpPr>
          <p:cNvPr id="1029" name="页脚占位符 1028"/>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a:pPr lvl="0" algn="ctr"/>
            <a:endParaRPr lang="en-US" altLang="zh-CN" sz="1400">
              <a:latin typeface="Arial" pitchFamily="34" charset="0"/>
            </a:endParaRPr>
          </a:p>
        </p:txBody>
      </p:sp>
      <p:sp>
        <p:nvSpPr>
          <p:cNvPr id="1030" name="灯片编号占位符 1029"/>
          <p:cNvSpPr/>
          <p:nvPr>
            <p:ph type="sldNum" sz="quarter" idx="4"/>
          </p:nvPr>
        </p:nvSpPr>
        <p:spPr>
          <a:xfrm>
            <a:off x="6553200" y="6245225"/>
            <a:ext cx="2289175" cy="476250"/>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a:pPr lvl="0" algn="r"/>
            <a:fld id="{B9D2C4B4-5A0C-43D2-AA25-84208DCAA4A8}" type="slidenum">
              <a:rPr lang="zh-CN" altLang="en-US" sz="1400">
                <a:latin typeface="Arial" pitchFamily="34" charset="0"/>
              </a:rPr>
              <a:t/>
            </a:fld>
            <a:endParaRPr lang="en-US" altLang="zh-CN" sz="1400">
              <a:latin typeface="Arial" pitchFamily="34" charset="0"/>
            </a:endParaRPr>
          </a:p>
        </p:txBody>
      </p:sp>
      <p:pic>
        <p:nvPicPr>
          <p:cNvPr id="1031" name="图片 1030"/>
          <p:cNvPicPr/>
          <p:nvPr/>
        </p:nvPicPr>
        <p:blipFill>
          <a:blip r:embed="rId3"/>
          <a:stretch>
            <a:fillRect/>
          </a:stretch>
        </p:blipFill>
        <p:spPr>
          <a:xfrm>
            <a:off x="0" y="0"/>
            <a:ext cx="9144000" cy="5143500"/>
          </a:xfrm>
          <a:prstGeom prst="rect">
            <a:avLst/>
          </a:prstGeom>
          <a:noFill/>
          <a:ln>
            <a:noFill/>
            <a:miter lim="800000"/>
          </a:ln>
        </p:spPr>
      </p:pic>
      <p:pic>
        <p:nvPicPr>
          <p:cNvPr id="1032" name="图片 1031"/>
          <p:cNvPicPr/>
          <p:nvPr/>
        </p:nvPicPr>
        <p:blipFill>
          <a:blip r:embed="rId4"/>
          <a:stretch>
            <a:fillRect/>
          </a:stretch>
        </p:blipFill>
        <p:spPr>
          <a:xfrm>
            <a:off x="1270000" y="2540000"/>
            <a:ext cx="9144000" cy="514350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749" r:id="rId1"/>
    <p:sldLayoutId id="2147483750" r:id="rId2"/>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anose="02010600030101010101"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sz="32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sz="28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sz="24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sz="20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sz="2000" b="0" i="0" u="none" baseline="0">
          <a:solidFill>
            <a:schemeClr val="tx1"/>
          </a:solidFill>
          <a:latin typeface="Arial" pitchFamily="34" charset="0"/>
          <a:ea typeface="宋体" panose="02010600030101010101"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4104114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F0F8FF"/>
        </a:solid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rgbClr val="FFFFFF"/>
                </a:solidFill>
                <a:latin typeface="Arial"/>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rgbClr val="FFFFFF"/>
                </a:solidFill>
                <a:latin typeface="Arial"/>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rgbClr val="FFFFFF"/>
                </a:solidFill>
                <a:latin typeface="Arial"/>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rgbClr val="FFFFFF"/>
                </a:solidFill>
                <a:latin typeface="Arial"/>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社会心理学第十二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122" name="矩形 5121"/>
          <p:cNvSpPr/>
          <p:nvPr/>
        </p:nvSpPr>
        <p:spPr>
          <a:xfrm>
            <a:off x="319613" y="620712"/>
            <a:ext cx="8482549" cy="5473582"/>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6</a:t>
            </a:r>
            <a:r>
              <a:rPr lang="zh-CN" altLang="en-US" sz="2800">
                <a:solidFill>
                  <a:srgbClr val="000000"/>
                </a:solidFill>
                <a:latin typeface="楷体_GB2312" pitchFamily="1" charset="-122"/>
                <a:ea typeface="楷体_GB2312" pitchFamily="1" charset="-122"/>
              </a:rPr>
              <a:t>、就是否具备从经验中学习得能力;</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7</a:t>
            </a:r>
            <a:r>
              <a:rPr lang="zh-CN" altLang="en-US" sz="2800">
                <a:solidFill>
                  <a:srgbClr val="000000"/>
                </a:solidFill>
                <a:latin typeface="楷体_GB2312" pitchFamily="1" charset="-122"/>
                <a:ea typeface="楷体_GB2312" pitchFamily="1" charset="-122"/>
              </a:rPr>
              <a:t>、能否适度地表达和控制自己得情绪;</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8</a:t>
            </a:r>
            <a:r>
              <a:rPr lang="zh-CN" altLang="en-US" sz="2800">
                <a:solidFill>
                  <a:srgbClr val="000000"/>
                </a:solidFill>
                <a:latin typeface="楷体_GB2312" pitchFamily="1" charset="-122"/>
                <a:ea typeface="楷体_GB2312" pitchFamily="1" charset="-122"/>
              </a:rPr>
              <a:t>、能否保持适当和良好得人际关系;</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9</a:t>
            </a:r>
            <a:r>
              <a:rPr lang="zh-CN" altLang="en-US" sz="2800">
                <a:solidFill>
                  <a:srgbClr val="000000"/>
                </a:solidFill>
                <a:latin typeface="楷体_GB2312" pitchFamily="1" charset="-122"/>
                <a:ea typeface="楷体_GB2312" pitchFamily="1" charset="-122"/>
              </a:rPr>
              <a:t>、能否在集体允许得前提下,有限度地发挥自己得个性;</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10</a:t>
            </a:r>
            <a:r>
              <a:rPr lang="zh-CN" altLang="en-US" sz="2800">
                <a:solidFill>
                  <a:srgbClr val="000000"/>
                </a:solidFill>
                <a:latin typeface="楷体_GB2312" pitchFamily="1" charset="-122"/>
                <a:ea typeface="楷体_GB2312" pitchFamily="1" charset="-122"/>
              </a:rPr>
              <a:t>、能否在社会规范得范围内、适度地满足个人得基本需要。 </a:t>
            </a:r>
          </a:p>
          <a:p>
            <a:pPr lvl="0" algn="just">
              <a:lnSpc>
                <a:spcPct val="105000"/>
              </a:lnSpc>
            </a:pPr>
            <a:r>
              <a:rPr lang="zh-CN" altLang="en-US" sz="2800" b="1">
                <a:solidFill>
                  <a:srgbClr val="000000"/>
                </a:solidFill>
              </a:rPr>
              <a:t>(三)美国人格心理学家</a:t>
            </a:r>
            <a:r>
              <a:rPr lang="en-US" altLang="zh-CN" sz="2800" b="1">
                <a:solidFill>
                  <a:srgbClr val="000000"/>
                </a:solidFill>
              </a:rPr>
              <a:t>G</a:t>
            </a:r>
            <a:r>
              <a:rPr lang="zh-CN" altLang="en-US" sz="2800" b="1">
                <a:solidFill>
                  <a:srgbClr val="000000"/>
                </a:solidFill>
              </a:rPr>
              <a:t>、</a:t>
            </a:r>
            <a:r>
              <a:rPr lang="en-US" altLang="zh-CN" sz="2800" b="1">
                <a:solidFill>
                  <a:srgbClr val="000000"/>
                </a:solidFill>
              </a:rPr>
              <a:t>w</a:t>
            </a:r>
            <a:r>
              <a:rPr lang="zh-CN" altLang="en-US" sz="2800" b="1">
                <a:solidFill>
                  <a:srgbClr val="000000"/>
                </a:solidFill>
              </a:rPr>
              <a:t>、奥尔波特得观点</a:t>
            </a:r>
            <a:endParaRPr lang="zh-CN" altLang="en-US" sz="2800">
              <a:solidFill>
                <a:srgbClr val="000000"/>
              </a:solidFill>
            </a:endParaRP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、自我意识广延;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、良好得人际关系:</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、情绪上得安全感;   </a:t>
            </a:r>
            <a:r>
              <a:rPr lang="en-US" altLang="zh-CN" sz="2800">
                <a:solidFill>
                  <a:srgbClr val="000000"/>
                </a:solidFill>
                <a:latin typeface="楷体_GB2312" pitchFamily="1" charset="-122"/>
                <a:ea typeface="楷体_GB2312" pitchFamily="1" charset="-122"/>
              </a:rPr>
              <a:t>4</a:t>
            </a:r>
            <a:r>
              <a:rPr lang="zh-CN" altLang="en-US" sz="2800">
                <a:solidFill>
                  <a:srgbClr val="000000"/>
                </a:solidFill>
                <a:latin typeface="楷体_GB2312" pitchFamily="1" charset="-122"/>
                <a:ea typeface="楷体_GB2312" pitchFamily="1" charset="-122"/>
              </a:rPr>
              <a:t>、知觉客观;</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5</a:t>
            </a:r>
            <a:r>
              <a:rPr lang="zh-CN" altLang="en-US" sz="2800">
                <a:solidFill>
                  <a:srgbClr val="000000"/>
                </a:solidFill>
                <a:latin typeface="楷体_GB2312" pitchFamily="1" charset="-122"/>
                <a:ea typeface="楷体_GB2312" pitchFamily="1" charset="-122"/>
              </a:rPr>
              <a:t>、具有各种技能,并专注于工作;</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6</a:t>
            </a:r>
            <a:r>
              <a:rPr lang="zh-CN" altLang="en-US" sz="2800">
                <a:solidFill>
                  <a:srgbClr val="000000"/>
                </a:solidFill>
                <a:latin typeface="楷体_GB2312" pitchFamily="1" charset="-122"/>
                <a:ea typeface="楷体_GB2312" pitchFamily="1" charset="-122"/>
              </a:rPr>
              <a:t>、现实得自我形象;   </a:t>
            </a:r>
            <a:r>
              <a:rPr lang="en-US" altLang="zh-CN" sz="2800">
                <a:solidFill>
                  <a:srgbClr val="000000"/>
                </a:solidFill>
                <a:latin typeface="楷体_GB2312" pitchFamily="1" charset="-122"/>
                <a:ea typeface="楷体_GB2312" pitchFamily="1" charset="-122"/>
              </a:rPr>
              <a:t>7</a:t>
            </a:r>
            <a:r>
              <a:rPr lang="zh-CN" altLang="en-US" sz="2800">
                <a:solidFill>
                  <a:srgbClr val="000000"/>
                </a:solidFill>
                <a:latin typeface="楷体_GB2312" pitchFamily="1" charset="-122"/>
                <a:ea typeface="楷体_GB2312" pitchFamily="1" charset="-122"/>
              </a:rPr>
              <a:t>、内在统一得人生观。 </a:t>
            </a:r>
          </a:p>
        </p:txBody>
      </p:sp>
      <p:sp>
        <p:nvSpPr>
          <p:cNvPr id="5123" name="Date Placeholder 1"/>
          <p:cNvSpPr>
            <a:spLocks noGrp="1"/>
          </p:cNvSpPr>
          <p:nvPr>
            <p:ph type="dt" sz="half"/>
          </p:nvPr>
        </p:nvSpPr>
        <p:spPr/>
        <p:txBody>
          <a:bodyPr/>
          <a:lstStyle/>
          <a:p>
            <a:pPr lvl="0"/>
            <a:endParaRPr lang="en-US" altLang="zh-CN" sz="1400">
              <a:latin typeface="Arial" pitchFamily="34" charset="0"/>
            </a:endParaRPr>
          </a:p>
        </p:txBody>
      </p:sp>
      <p:sp>
        <p:nvSpPr>
          <p:cNvPr id="5124"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146" name="矩形 6145"/>
          <p:cNvSpPr/>
          <p:nvPr/>
        </p:nvSpPr>
        <p:spPr>
          <a:xfrm>
            <a:off x="319554" y="620712"/>
            <a:ext cx="8600142" cy="5494938"/>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15000"/>
              </a:lnSpc>
            </a:pPr>
            <a:r>
              <a:rPr lang="zh-CN" altLang="en-US" sz="2800" b="1">
                <a:solidFill>
                  <a:srgbClr val="000000"/>
                </a:solidFill>
              </a:rPr>
              <a:t>(四)我国学者一般认同得心理健康得标志</a:t>
            </a:r>
            <a:endParaRPr lang="zh-CN" altLang="en-US" sz="2800">
              <a:solidFill>
                <a:srgbClr val="000000"/>
              </a:solidFill>
            </a:endParaRP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、了解自我,悦纳自我。</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、接受她人,善与人处。</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、正视现实,接受现实。</a:t>
            </a:r>
            <a:r>
              <a:rPr lang="en-US" altLang="zh-CN" sz="2800">
                <a:solidFill>
                  <a:srgbClr val="000000"/>
                </a:solidFill>
                <a:latin typeface="楷体_GB2312" pitchFamily="1" charset="-122"/>
                <a:ea typeface="楷体_GB2312" pitchFamily="1" charset="-122"/>
              </a:rPr>
              <a:t>4</a:t>
            </a:r>
            <a:r>
              <a:rPr lang="zh-CN" altLang="en-US" sz="2800">
                <a:solidFill>
                  <a:srgbClr val="000000"/>
                </a:solidFill>
                <a:latin typeface="楷体_GB2312" pitchFamily="1" charset="-122"/>
                <a:ea typeface="楷体_GB2312" pitchFamily="1" charset="-122"/>
              </a:rPr>
              <a:t>、热爱生活,乐于工作。</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5</a:t>
            </a:r>
            <a:r>
              <a:rPr lang="zh-CN" altLang="en-US" sz="2800">
                <a:solidFill>
                  <a:srgbClr val="000000"/>
                </a:solidFill>
                <a:latin typeface="楷体_GB2312" pitchFamily="1" charset="-122"/>
                <a:ea typeface="楷体_GB2312" pitchFamily="1" charset="-122"/>
              </a:rPr>
              <a:t>、能适当地表现情绪。  </a:t>
            </a:r>
            <a:r>
              <a:rPr lang="en-US" altLang="zh-CN" sz="2800">
                <a:solidFill>
                  <a:srgbClr val="000000"/>
                </a:solidFill>
                <a:latin typeface="楷体_GB2312" pitchFamily="1" charset="-122"/>
                <a:ea typeface="楷体_GB2312" pitchFamily="1" charset="-122"/>
              </a:rPr>
              <a:t>6</a:t>
            </a:r>
            <a:r>
              <a:rPr lang="zh-CN" altLang="en-US" sz="2800">
                <a:solidFill>
                  <a:srgbClr val="000000"/>
                </a:solidFill>
                <a:latin typeface="楷体_GB2312" pitchFamily="1" charset="-122"/>
                <a:ea typeface="楷体_GB2312" pitchFamily="1" charset="-122"/>
              </a:rPr>
              <a:t>、人格完整和谐。</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7</a:t>
            </a:r>
            <a:r>
              <a:rPr lang="zh-CN" altLang="en-US" sz="2800">
                <a:solidFill>
                  <a:srgbClr val="000000"/>
                </a:solidFill>
                <a:latin typeface="楷体_GB2312" pitchFamily="1" charset="-122"/>
                <a:ea typeface="楷体_GB2312" pitchFamily="1" charset="-122"/>
              </a:rPr>
              <a:t>、心理行为符合年龄与性别特征。</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8</a:t>
            </a:r>
            <a:r>
              <a:rPr lang="zh-CN" altLang="en-US" sz="2800">
                <a:solidFill>
                  <a:srgbClr val="000000"/>
                </a:solidFill>
                <a:latin typeface="楷体_GB2312" pitchFamily="1" charset="-122"/>
                <a:ea typeface="楷体_GB2312" pitchFamily="1" charset="-122"/>
              </a:rPr>
              <a:t>、智力发展正常。</a:t>
            </a:r>
          </a:p>
          <a:p>
            <a:pPr lvl="0" algn="just">
              <a:lnSpc>
                <a:spcPct val="115000"/>
              </a:lnSpc>
            </a:pPr>
            <a:r>
              <a:rPr lang="zh-CN" altLang="en-US" sz="2800" b="1">
                <a:solidFill>
                  <a:srgbClr val="000000"/>
                </a:solidFill>
              </a:rPr>
              <a:t>(五)心理健康得评估原则</a:t>
            </a:r>
            <a:endParaRPr lang="zh-CN" altLang="en-US" sz="2800">
              <a:solidFill>
                <a:srgbClr val="000000"/>
              </a:solidFill>
            </a:endParaRPr>
          </a:p>
          <a:p>
            <a:pPr lvl="0" algn="just">
              <a:lnSpc>
                <a:spcPct val="115000"/>
              </a:lnSpc>
            </a:pPr>
            <a:r>
              <a:rPr lang="zh-CN" altLang="en-US" sz="2800">
                <a:solidFill>
                  <a:srgbClr val="000000"/>
                </a:solidFill>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、个体心理活动要与生物学特征相符。</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、个体心理活动要与客观环境相符。</a:t>
            </a:r>
          </a:p>
          <a:p>
            <a:pPr lvl="0" algn="just">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、个体心理活动内部各成分间协调统一。</a:t>
            </a:r>
          </a:p>
          <a:p>
            <a:pPr lvl="0">
              <a:lnSpc>
                <a:spcPct val="11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4</a:t>
            </a:r>
            <a:r>
              <a:rPr lang="zh-CN" altLang="en-US" sz="2800">
                <a:solidFill>
                  <a:srgbClr val="000000"/>
                </a:solidFill>
                <a:latin typeface="楷体_GB2312" pitchFamily="1" charset="-122"/>
                <a:ea typeface="楷体_GB2312" pitchFamily="1" charset="-122"/>
              </a:rPr>
              <a:t>、人格得稳定性。</a:t>
            </a:r>
            <a:r>
              <a:rPr lang="zh-CN" altLang="en-US" sz="2800">
                <a:solidFill>
                  <a:srgbClr val="000000"/>
                </a:solidFill>
              </a:rPr>
              <a:t> </a:t>
            </a:r>
          </a:p>
        </p:txBody>
      </p:sp>
      <p:sp>
        <p:nvSpPr>
          <p:cNvPr id="6147" name="Date Placeholder 1"/>
          <p:cNvSpPr>
            <a:spLocks noGrp="1"/>
          </p:cNvSpPr>
          <p:nvPr>
            <p:ph type="dt" sz="half"/>
          </p:nvPr>
        </p:nvSpPr>
        <p:spPr/>
        <p:txBody>
          <a:bodyPr/>
          <a:lstStyle/>
          <a:p>
            <a:pPr lvl="0"/>
            <a:endParaRPr lang="en-US" altLang="zh-CN" sz="1400">
              <a:latin typeface="Arial" pitchFamily="34" charset="0"/>
            </a:endParaRPr>
          </a:p>
        </p:txBody>
      </p:sp>
      <p:sp>
        <p:nvSpPr>
          <p:cNvPr id="6148"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170" name="矩形 7169"/>
          <p:cNvSpPr/>
          <p:nvPr/>
        </p:nvSpPr>
        <p:spPr>
          <a:xfrm>
            <a:off x="319630" y="620712"/>
            <a:ext cx="8447589" cy="5537653"/>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05000"/>
              </a:lnSpc>
            </a:pPr>
            <a:r>
              <a:rPr lang="zh-CN" altLang="en-US" sz="3200" b="1">
                <a:solidFill>
                  <a:srgbClr val="000000"/>
                </a:solidFill>
              </a:rPr>
              <a:t>三、影响心理健康得因素</a:t>
            </a:r>
            <a:endParaRPr lang="zh-CN" altLang="en-US" sz="3200">
              <a:solidFill>
                <a:srgbClr val="000000"/>
              </a:solidFill>
            </a:endParaRPr>
          </a:p>
          <a:p>
            <a:pPr lvl="0" algn="just">
              <a:lnSpc>
                <a:spcPct val="105000"/>
              </a:lnSpc>
            </a:pPr>
            <a:r>
              <a:rPr lang="zh-CN" altLang="en-US" sz="2800" b="1">
                <a:solidFill>
                  <a:srgbClr val="000000"/>
                </a:solidFill>
              </a:rPr>
              <a:t>(一)生物学因素得影响</a:t>
            </a:r>
            <a:endParaRPr lang="zh-CN" altLang="en-US" sz="2800">
              <a:solidFill>
                <a:srgbClr val="000000"/>
              </a:solidFill>
            </a:endParaRP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、遗传因素得影响</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、病菌、病毒感染所造成得影响</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、化学物品导致得依赖和中毒</a:t>
            </a: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4</a:t>
            </a:r>
            <a:r>
              <a:rPr lang="zh-CN" altLang="en-US" sz="2800">
                <a:solidFill>
                  <a:srgbClr val="000000"/>
                </a:solidFill>
                <a:latin typeface="楷体_GB2312" pitchFamily="1" charset="-122"/>
                <a:ea typeface="楷体_GB2312" pitchFamily="1" charset="-122"/>
              </a:rPr>
              <a:t>、严重躯体疾病或生理机能障碍得影响</a:t>
            </a:r>
          </a:p>
          <a:p>
            <a:pPr lvl="0">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5</a:t>
            </a:r>
            <a:r>
              <a:rPr lang="zh-CN" altLang="en-US" sz="2800">
                <a:solidFill>
                  <a:srgbClr val="000000"/>
                </a:solidFill>
                <a:latin typeface="楷体_GB2312" pitchFamily="1" charset="-122"/>
                <a:ea typeface="楷体_GB2312" pitchFamily="1" charset="-122"/>
              </a:rPr>
              <a:t>、颅脑外伤得影响 </a:t>
            </a:r>
          </a:p>
          <a:p>
            <a:pPr lvl="0" algn="just">
              <a:lnSpc>
                <a:spcPct val="105000"/>
              </a:lnSpc>
            </a:pPr>
            <a:r>
              <a:rPr lang="zh-CN" altLang="en-US" sz="2800" b="1">
                <a:solidFill>
                  <a:srgbClr val="000000"/>
                </a:solidFill>
                <a:latin typeface="楷体_GB2312" pitchFamily="1" charset="-122"/>
              </a:rPr>
              <a:t>(二)心理因素得影响</a:t>
            </a:r>
            <a:endParaRPr lang="zh-CN" altLang="en-US" sz="2800">
              <a:solidFill>
                <a:srgbClr val="000000"/>
              </a:solidFill>
              <a:latin typeface="楷体_GB2312" pitchFamily="1" charset="-122"/>
            </a:endParaRPr>
          </a:p>
          <a:p>
            <a:pPr lvl="0" algn="just">
              <a:lnSpc>
                <a:spcPct val="105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、心理冲突</a:t>
            </a:r>
          </a:p>
          <a:p>
            <a:pPr lvl="0">
              <a:lnSpc>
                <a:spcPct val="105000"/>
              </a:lnSpc>
            </a:pPr>
            <a:r>
              <a:rPr lang="zh-CN" altLang="en-US" sz="2800">
                <a:solidFill>
                  <a:srgbClr val="000000"/>
                </a:solidFill>
                <a:latin typeface="楷体_GB2312" pitchFamily="1" charset="-122"/>
                <a:ea typeface="楷体_GB2312" pitchFamily="1" charset="-122"/>
              </a:rPr>
              <a:t>    心理冲突就是指个体在有目得得行为活动中,存在着两个或两个以上相反或相互排斥得动机时所产生得一种矛盾心理状态。 </a:t>
            </a:r>
          </a:p>
        </p:txBody>
      </p:sp>
      <p:sp>
        <p:nvSpPr>
          <p:cNvPr id="7171" name="Date Placeholder 1"/>
          <p:cNvSpPr>
            <a:spLocks noGrp="1"/>
          </p:cNvSpPr>
          <p:nvPr>
            <p:ph type="dt" sz="half"/>
          </p:nvPr>
        </p:nvSpPr>
        <p:spPr/>
        <p:txBody>
          <a:bodyPr/>
          <a:lstStyle/>
          <a:p>
            <a:pPr lvl="0"/>
            <a:endParaRPr lang="en-US" altLang="zh-CN" sz="1400">
              <a:latin typeface="Arial" pitchFamily="34" charset="0"/>
            </a:endParaRPr>
          </a:p>
        </p:txBody>
      </p:sp>
      <p:sp>
        <p:nvSpPr>
          <p:cNvPr id="7172"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矩形 8193"/>
          <p:cNvSpPr/>
          <p:nvPr/>
        </p:nvSpPr>
        <p:spPr>
          <a:xfrm>
            <a:off x="464227" y="476250"/>
            <a:ext cx="8177444" cy="5803094"/>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、挫折</a:t>
            </a: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、特殊得人格特征</a:t>
            </a:r>
          </a:p>
          <a:p>
            <a:pPr lvl="0" algn="just">
              <a:lnSpc>
                <a:spcPct val="120000"/>
              </a:lnSpc>
            </a:pPr>
            <a:r>
              <a:rPr lang="zh-CN" altLang="en-US" sz="2800">
                <a:solidFill>
                  <a:srgbClr val="000000"/>
                </a:solidFill>
                <a:latin typeface="楷体_GB2312" pitchFamily="1" charset="-122"/>
                <a:ea typeface="楷体_GB2312" pitchFamily="1" charset="-122"/>
              </a:rPr>
              <a:t>                       </a:t>
            </a:r>
          </a:p>
          <a:p>
            <a:pPr lvl="0" algn="just">
              <a:lnSpc>
                <a:spcPct val="120000"/>
              </a:lnSpc>
            </a:pPr>
            <a:r>
              <a:rPr lang="zh-CN" altLang="en-US" sz="2800">
                <a:solidFill>
                  <a:srgbClr val="000000"/>
                </a:solidFill>
                <a:latin typeface="楷体_GB2312" pitchFamily="1" charset="-122"/>
                <a:ea typeface="楷体_GB2312" pitchFamily="1" charset="-122"/>
              </a:rPr>
              <a:t>                         精神刺激因素 </a:t>
            </a:r>
          </a:p>
          <a:p>
            <a:pPr lvl="0" algn="just">
              <a:lnSpc>
                <a:spcPct val="120000"/>
              </a:lnSpc>
            </a:pPr>
            <a:r>
              <a:rPr lang="zh-CN" altLang="en-US" sz="2800">
                <a:solidFill>
                  <a:srgbClr val="000000"/>
                </a:solidFill>
                <a:latin typeface="楷体_GB2312" pitchFamily="1" charset="-122"/>
                <a:ea typeface="楷体_GB2312" pitchFamily="1" charset="-122"/>
              </a:rPr>
              <a:t> </a:t>
            </a:r>
          </a:p>
          <a:p>
            <a:pPr lvl="0" algn="just">
              <a:lnSpc>
                <a:spcPct val="120000"/>
              </a:lnSpc>
            </a:pPr>
            <a:r>
              <a:rPr lang="zh-CN" altLang="en-US" sz="2800">
                <a:solidFill>
                  <a:srgbClr val="000000"/>
                </a:solidFill>
                <a:latin typeface="楷体_GB2312" pitchFamily="1" charset="-122"/>
                <a:ea typeface="楷体_GB2312" pitchFamily="1" charset="-122"/>
              </a:rPr>
              <a:t>        特殊人格特征</a:t>
            </a:r>
          </a:p>
          <a:p>
            <a:pPr lvl="0" algn="just">
              <a:lnSpc>
                <a:spcPct val="120000"/>
              </a:lnSpc>
            </a:pPr>
            <a:endParaRPr lang="zh-CN" altLang="en-US" sz="2800">
              <a:solidFill>
                <a:srgbClr val="000000"/>
              </a:solidFill>
              <a:latin typeface="楷体_GB2312" pitchFamily="1" charset="-122"/>
              <a:ea typeface="楷体_GB2312" pitchFamily="1" charset="-122"/>
            </a:endParaRPr>
          </a:p>
          <a:p>
            <a:pPr lvl="0" algn="just">
              <a:lnSpc>
                <a:spcPct val="120000"/>
              </a:lnSpc>
            </a:pPr>
            <a:r>
              <a:rPr lang="zh-CN" altLang="en-US" sz="3200" b="1">
                <a:solidFill>
                  <a:srgbClr val="000000"/>
                </a:solidFill>
                <a:latin typeface="楷体_GB2312" pitchFamily="1" charset="-122"/>
              </a:rPr>
              <a:t>(三)社会因素得影响</a:t>
            </a:r>
            <a:endParaRPr lang="zh-CN" altLang="en-US" sz="3200">
              <a:solidFill>
                <a:srgbClr val="000000"/>
              </a:solidFill>
              <a:latin typeface="楷体_GB2312" pitchFamily="1" charset="-122"/>
            </a:endParaRP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、社会文化因素</a:t>
            </a: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、早期教育与家庭环境</a:t>
            </a: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、生活事件与环境变迁</a:t>
            </a:r>
          </a:p>
        </p:txBody>
      </p:sp>
      <p:graphicFrame>
        <p:nvGraphicFramePr>
          <p:cNvPr id="8195" name="表格 8194"/>
          <p:cNvGraphicFramePr>
            <a:graphicFrameLocks noGrp="1"/>
          </p:cNvGraphicFramePr>
          <p:nvPr/>
        </p:nvGraphicFramePr>
        <p:xfrm>
          <a:off x="1524000" y="1676400"/>
          <a:ext cx="6096000" cy="1905000"/>
        </p:xfrm>
        <a:graphic>
          <a:graphicData uri="http://schemas.openxmlformats.org/drawingml/2006/table">
            <a:tbl>
              <a:tblPr/>
              <a:tblGrid>
                <a:gridCol w="6096000"/>
              </a:tblGrid>
              <a:tr h="1905000">
                <a:tc>
                  <a:txBody>
                    <a:bodyPr vert="horz" wrap="square"/>
                    <a:lstStyle>
                      <a:lvl1pPr marL="342900" indent="-342900" algn="l" defTabSz="914400" rtl="0" eaLnBrk="1" fontAlgn="base" hangingPunct="1">
                        <a:lnSpc>
                          <a:spcPct val="100000"/>
                        </a:lnSpc>
                        <a:spcBef>
                          <a:spcPct val="20000"/>
                        </a:spcBef>
                        <a:spcAft>
                          <a:spcPct val="0"/>
                        </a:spcAft>
                        <a:buClr>
                          <a:schemeClr val="hlink"/>
                        </a:buClr>
                        <a:buSzPct val="75000"/>
                        <a:buFont typeface="Wingdings" panose="05000000000000000000" pitchFamily="2" charset="2"/>
                        <a:buChar char="v"/>
                        <a:defRPr kumimoji="0" lang="zh-CN" altLang="en-US" sz="2800" b="0" i="0" u="none" baseline="0">
                          <a:solidFill>
                            <a:schemeClr val="tx1"/>
                          </a:solidFill>
                          <a:latin typeface="Arial" pitchFamily="34" charset="0"/>
                          <a:ea typeface="宋体" panose="02010600030101010101"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anose="05000000000000000000" pitchFamily="2" charset="2"/>
                        <a:buChar char=""/>
                        <a:defRPr kumimoji="0" lang="zh-CN" altLang="en-US" sz="2400" b="0" i="0" u="none" baseline="0">
                          <a:solidFill>
                            <a:schemeClr val="tx1"/>
                          </a:solidFill>
                          <a:latin typeface="Arial" pitchFamily="34" charset="0"/>
                          <a:ea typeface="宋体" panose="02010600030101010101"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2000" b="0" i="0" u="none" baseline="0">
                          <a:solidFill>
                            <a:schemeClr val="tx1"/>
                          </a:solidFill>
                          <a:latin typeface="Arial" pitchFamily="34" charset="0"/>
                          <a:ea typeface="宋体" panose="02010600030101010101"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Arial" pitchFamily="34" charset="0"/>
                          <a:ea typeface="宋体" panose="02010600030101010101"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anose="05000000000000000000" pitchFamily="2" charset="2"/>
                        <a:buChar char="v"/>
                        <a:defRPr kumimoji="0" lang="zh-CN" altLang="en-US" sz="1800" b="0" i="0" u="none" baseline="0">
                          <a:solidFill>
                            <a:schemeClr val="tx1"/>
                          </a:solidFill>
                          <a:latin typeface="Arial" pitchFamily="34" charset="0"/>
                          <a:ea typeface="宋体" panose="02010600030101010101" pitchFamily="2" charset="-122"/>
                        </a:defRPr>
                      </a:lvl5pPr>
                    </a:lstStyle>
                    <a:p>
                      <a:pPr marL="0" lvl="0" indent="0">
                        <a:buNone/>
                      </a:pPr>
                      <a:r>
                        <a:rPr lang="zh-CN" altLang="en-US">
                          <a:solidFill>
                            <a:srgbClr val="000000"/>
                          </a:solidFill>
                        </a:rPr>
                        <a:t> </a:t>
                      </a:r>
                    </a:p>
                  </a:txBody>
                  <a:tcPr>
                    <a:lnL w="28575" cap="sq">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lnTlToBr w="12700" cap="rnd">
                      <a:solidFill>
                        <a:schemeClr val="tx1"/>
                      </a:solidFill>
                      <a:miter lim="800000"/>
                    </a:lnTlToBr>
                    <a:noFill/>
                  </a:tcPr>
                </a:tc>
              </a:tr>
            </a:tbl>
          </a:graphicData>
        </a:graphic>
      </p:graphicFrame>
      <p:sp>
        <p:nvSpPr>
          <p:cNvPr id="8196" name="Date Placeholder 1"/>
          <p:cNvSpPr>
            <a:spLocks noGrp="1"/>
          </p:cNvSpPr>
          <p:nvPr>
            <p:ph type="dt" sz="half"/>
          </p:nvPr>
        </p:nvSpPr>
        <p:spPr/>
        <p:txBody>
          <a:bodyPr/>
          <a:lstStyle/>
          <a:p>
            <a:pPr lvl="0"/>
            <a:endParaRPr lang="en-US" altLang="zh-CN" sz="1400">
              <a:latin typeface="Arial" pitchFamily="34" charset="0"/>
            </a:endParaRPr>
          </a:p>
        </p:txBody>
      </p:sp>
      <p:sp>
        <p:nvSpPr>
          <p:cNvPr id="8197"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218" name="矩形 9217"/>
          <p:cNvSpPr/>
          <p:nvPr/>
        </p:nvSpPr>
        <p:spPr>
          <a:xfrm>
            <a:off x="464113" y="620712"/>
            <a:ext cx="8406273" cy="5247803"/>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30000"/>
              </a:lnSpc>
            </a:pPr>
            <a:r>
              <a:rPr lang="zh-CN" altLang="en-US" sz="3200" b="1">
                <a:solidFill>
                  <a:srgbClr val="000000"/>
                </a:solidFill>
              </a:rPr>
              <a:t>四、心理健康得维护</a:t>
            </a:r>
            <a:endParaRPr lang="zh-CN" altLang="en-US" sz="3200">
              <a:solidFill>
                <a:srgbClr val="000000"/>
              </a:solidFill>
            </a:endParaRPr>
          </a:p>
          <a:p>
            <a:pPr lvl="0" algn="just">
              <a:lnSpc>
                <a:spcPct val="130000"/>
              </a:lnSpc>
            </a:pPr>
            <a:r>
              <a:rPr lang="zh-CN" altLang="en-US" sz="2800" b="1">
                <a:solidFill>
                  <a:srgbClr val="000000"/>
                </a:solidFill>
              </a:rPr>
              <a:t>(一)坚持健康得生活方式</a:t>
            </a:r>
            <a:r>
              <a:rPr lang="zh-CN" altLang="en-US" sz="3200" b="1">
                <a:solidFill>
                  <a:srgbClr val="000000"/>
                </a:solidFill>
              </a:rPr>
              <a:t>。</a:t>
            </a:r>
          </a:p>
          <a:p>
            <a:pPr lvl="0" algn="just">
              <a:lnSpc>
                <a:spcPct val="130000"/>
              </a:lnSpc>
            </a:pPr>
            <a:r>
              <a:rPr lang="zh-CN" altLang="en-US" sz="3200" b="1">
                <a:solidFill>
                  <a:srgbClr val="000000"/>
                </a:solidFill>
              </a:rPr>
              <a:t>       </a:t>
            </a:r>
            <a:r>
              <a:rPr lang="zh-CN" altLang="en-US" sz="2800">
                <a:solidFill>
                  <a:srgbClr val="000000"/>
                </a:solidFill>
                <a:latin typeface="楷体_GB2312" pitchFamily="1" charset="-122"/>
                <a:ea typeface="楷体_GB2312" pitchFamily="1" charset="-122"/>
              </a:rPr>
              <a:t>生活方式就是指人们在日常生活得活动中所遵循得行为规范,即习惯化了得生活活动形式。</a:t>
            </a:r>
          </a:p>
          <a:p>
            <a:pPr lvl="0">
              <a:lnSpc>
                <a:spcPct val="130000"/>
              </a:lnSpc>
            </a:pPr>
            <a:r>
              <a:rPr lang="zh-CN" altLang="en-US" sz="2800">
                <a:solidFill>
                  <a:srgbClr val="000000"/>
                </a:solidFill>
                <a:latin typeface="楷体_GB2312" pitchFamily="1" charset="-122"/>
                <a:ea typeface="楷体_GB2312" pitchFamily="1" charset="-122"/>
              </a:rPr>
              <a:t>    健康生活方式应包括:首先,起居有常,早睡早起,保持充足得睡眠</a:t>
            </a:r>
            <a:r>
              <a:rPr lang="en-US" altLang="zh-CN" sz="2800">
                <a:solidFill>
                  <a:srgbClr val="000000"/>
                </a:solidFill>
                <a:latin typeface="楷体_GB2312" pitchFamily="1" charset="-122"/>
                <a:ea typeface="楷体_GB2312" pitchFamily="1" charset="-122"/>
              </a:rPr>
              <a:t>(</a:t>
            </a:r>
            <a:r>
              <a:rPr lang="zh-CN" altLang="en-US" sz="2800">
                <a:solidFill>
                  <a:srgbClr val="000000"/>
                </a:solidFill>
                <a:latin typeface="楷体_GB2312" pitchFamily="1" charset="-122"/>
                <a:ea typeface="楷体_GB2312" pitchFamily="1" charset="-122"/>
              </a:rPr>
              <a:t>每晚</a:t>
            </a:r>
            <a:r>
              <a:rPr lang="en-US" altLang="zh-CN" sz="2800">
                <a:solidFill>
                  <a:srgbClr val="000000"/>
                </a:solidFill>
                <a:latin typeface="楷体_GB2312" pitchFamily="1" charset="-122"/>
                <a:ea typeface="楷体_GB2312" pitchFamily="1" charset="-122"/>
              </a:rPr>
              <a:t>8</a:t>
            </a:r>
            <a:r>
              <a:rPr lang="zh-CN" altLang="en-US" sz="2800">
                <a:solidFill>
                  <a:srgbClr val="000000"/>
                </a:solidFill>
                <a:latin typeface="楷体_GB2312" pitchFamily="1" charset="-122"/>
                <a:ea typeface="楷体_GB2312" pitchFamily="1" charset="-122"/>
              </a:rPr>
              <a:t>小时左右</a:t>
            </a:r>
            <a:r>
              <a:rPr lang="en-US" altLang="zh-CN" sz="2800">
                <a:solidFill>
                  <a:srgbClr val="000000"/>
                </a:solidFill>
                <a:latin typeface="楷体_GB2312" pitchFamily="1" charset="-122"/>
                <a:ea typeface="楷体_GB2312" pitchFamily="1" charset="-122"/>
              </a:rPr>
              <a:t>)</a:t>
            </a:r>
            <a:r>
              <a:rPr lang="zh-CN" altLang="en-US" sz="2800">
                <a:solidFill>
                  <a:srgbClr val="000000"/>
                </a:solidFill>
                <a:latin typeface="楷体_GB2312" pitchFamily="1" charset="-122"/>
                <a:ea typeface="楷体_GB2312" pitchFamily="1" charset="-122"/>
              </a:rPr>
              <a:t>;其次,一日三餐,平衡膳食,每天坚持吃早餐;再次,控制体重,保持在正常水平;最后,适量运动,每周至少有</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次</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次体育锻炼;不吸烟、少饮酒。</a:t>
            </a:r>
          </a:p>
        </p:txBody>
      </p:sp>
      <p:sp>
        <p:nvSpPr>
          <p:cNvPr id="9219" name="Date Placeholder 1"/>
          <p:cNvSpPr>
            <a:spLocks noGrp="1"/>
          </p:cNvSpPr>
          <p:nvPr>
            <p:ph type="dt" sz="half"/>
          </p:nvPr>
        </p:nvSpPr>
        <p:spPr/>
        <p:txBody>
          <a:bodyPr/>
          <a:lstStyle/>
          <a:p>
            <a:pPr lvl="0"/>
            <a:endParaRPr lang="en-US" altLang="zh-CN" sz="1400">
              <a:latin typeface="Arial" pitchFamily="34" charset="0"/>
            </a:endParaRPr>
          </a:p>
        </p:txBody>
      </p:sp>
      <p:sp>
        <p:nvSpPr>
          <p:cNvPr id="9220"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0242" name="矩形 10241"/>
          <p:cNvSpPr/>
          <p:nvPr/>
        </p:nvSpPr>
        <p:spPr>
          <a:xfrm>
            <a:off x="319666" y="692150"/>
            <a:ext cx="8376079" cy="4924392"/>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10000"/>
              </a:lnSpc>
            </a:pPr>
            <a:r>
              <a:rPr lang="zh-CN" altLang="en-US" sz="2800" b="1">
                <a:solidFill>
                  <a:srgbClr val="000000"/>
                </a:solidFill>
              </a:rPr>
              <a:t>(二)讲究心理卫生。</a:t>
            </a:r>
          </a:p>
          <a:p>
            <a:pPr lvl="0" algn="just">
              <a:lnSpc>
                <a:spcPct val="110000"/>
              </a:lnSpc>
            </a:pPr>
            <a:r>
              <a:rPr lang="zh-CN" altLang="en-US" sz="2800" b="1">
                <a:solidFill>
                  <a:srgbClr val="000000"/>
                </a:solidFill>
              </a:rPr>
              <a:t>       </a:t>
            </a:r>
            <a:r>
              <a:rPr lang="zh-CN" altLang="en-US" sz="2800">
                <a:solidFill>
                  <a:srgbClr val="000000"/>
                </a:solidFill>
                <a:latin typeface="楷体_GB2312" pitchFamily="1" charset="-122"/>
                <a:ea typeface="楷体_GB2312" pitchFamily="1" charset="-122"/>
              </a:rPr>
              <a:t>所谓心理卫生指得就是人们应如何维护和保持心理健康,提高心理健康水干,避免和减少发生心理失调和精神疾患得原则、方法和措施。</a:t>
            </a:r>
          </a:p>
          <a:p>
            <a:pPr lvl="0" algn="just">
              <a:lnSpc>
                <a:spcPct val="110000"/>
              </a:lnSpc>
            </a:pPr>
            <a:r>
              <a:rPr lang="zh-CN" altLang="en-US" sz="2800">
                <a:solidFill>
                  <a:srgbClr val="000000"/>
                </a:solidFill>
                <a:latin typeface="楷体_GB2312" pitchFamily="1" charset="-122"/>
                <a:ea typeface="楷体_GB2312" pitchFamily="1" charset="-122"/>
              </a:rPr>
              <a:t>    讲究心理卫生,首先要注意用脑卫生。其次,讲究心理卫生就是要避免或减少心理失调或精神疾患得发生。</a:t>
            </a:r>
          </a:p>
          <a:p>
            <a:pPr lvl="0" algn="just">
              <a:lnSpc>
                <a:spcPct val="110000"/>
              </a:lnSpc>
            </a:pPr>
            <a:r>
              <a:rPr lang="zh-CN" altLang="en-US" sz="2800" b="1">
                <a:solidFill>
                  <a:srgbClr val="000000"/>
                </a:solidFill>
              </a:rPr>
              <a:t>(三)增强情绪得自我调控能力,及时排除各种负性情绪。</a:t>
            </a:r>
            <a:endParaRPr lang="zh-CN" altLang="en-US" sz="2800">
              <a:solidFill>
                <a:srgbClr val="000000"/>
              </a:solidFill>
            </a:endParaRPr>
          </a:p>
          <a:p>
            <a:pPr lvl="0" algn="just">
              <a:lnSpc>
                <a:spcPct val="110000"/>
              </a:lnSpc>
            </a:pPr>
            <a:r>
              <a:rPr lang="zh-CN" altLang="en-US" sz="2800" b="1">
                <a:solidFill>
                  <a:srgbClr val="000000"/>
                </a:solidFill>
              </a:rPr>
              <a:t>(四)培养和完善健全得人格。</a:t>
            </a:r>
            <a:endParaRPr lang="zh-CN" altLang="en-US" sz="2800">
              <a:solidFill>
                <a:srgbClr val="000000"/>
              </a:solidFill>
            </a:endParaRPr>
          </a:p>
          <a:p>
            <a:pPr lvl="0">
              <a:lnSpc>
                <a:spcPct val="110000"/>
              </a:lnSpc>
            </a:pPr>
            <a:r>
              <a:rPr lang="zh-CN" altLang="en-US" sz="2800" b="1">
                <a:solidFill>
                  <a:srgbClr val="000000"/>
                </a:solidFill>
              </a:rPr>
              <a:t>(五)积极参与社会活动,扩大人际交往。</a:t>
            </a:r>
            <a:r>
              <a:rPr lang="zh-CN" altLang="en-US" sz="3600">
                <a:solidFill>
                  <a:srgbClr val="000000"/>
                </a:solidFill>
              </a:rPr>
              <a:t> </a:t>
            </a:r>
          </a:p>
        </p:txBody>
      </p:sp>
      <p:sp>
        <p:nvSpPr>
          <p:cNvPr id="10243" name="Date Placeholder 1"/>
          <p:cNvSpPr>
            <a:spLocks noGrp="1"/>
          </p:cNvSpPr>
          <p:nvPr>
            <p:ph type="dt" sz="half"/>
          </p:nvPr>
        </p:nvSpPr>
        <p:spPr/>
        <p:txBody>
          <a:bodyPr/>
          <a:lstStyle/>
          <a:p>
            <a:pPr lvl="0"/>
            <a:endParaRPr lang="en-US" altLang="zh-CN" sz="1400">
              <a:latin typeface="Arial" pitchFamily="34" charset="0"/>
            </a:endParaRPr>
          </a:p>
        </p:txBody>
      </p:sp>
      <p:sp>
        <p:nvSpPr>
          <p:cNvPr id="10244"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266" name="矩形 11265"/>
          <p:cNvSpPr/>
          <p:nvPr/>
        </p:nvSpPr>
        <p:spPr>
          <a:xfrm>
            <a:off x="319565" y="620712"/>
            <a:ext cx="8577894" cy="5281364"/>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05000"/>
              </a:lnSpc>
            </a:pPr>
            <a:r>
              <a:rPr lang="zh-CN" altLang="en-US" sz="4000" b="1">
                <a:solidFill>
                  <a:srgbClr val="000000"/>
                </a:solidFill>
              </a:rPr>
              <a:t>           </a:t>
            </a:r>
            <a:r>
              <a:rPr lang="zh-CN" altLang="en-US" sz="3600" b="1">
                <a:solidFill>
                  <a:srgbClr val="000000"/>
                </a:solidFill>
              </a:rPr>
              <a:t>第二节 心理应激和应对策略</a:t>
            </a:r>
            <a:endParaRPr lang="zh-CN" altLang="en-US" sz="3600">
              <a:solidFill>
                <a:srgbClr val="000000"/>
              </a:solidFill>
            </a:endParaRPr>
          </a:p>
          <a:p>
            <a:pPr lvl="0" algn="just">
              <a:lnSpc>
                <a:spcPct val="105000"/>
              </a:lnSpc>
            </a:pPr>
            <a:r>
              <a:rPr lang="zh-CN" altLang="en-US" sz="3200" b="1">
                <a:solidFill>
                  <a:srgbClr val="000000"/>
                </a:solidFill>
              </a:rPr>
              <a:t>一、心理应激得概念</a:t>
            </a:r>
          </a:p>
          <a:p>
            <a:pPr lvl="0" algn="just">
              <a:lnSpc>
                <a:spcPct val="105000"/>
              </a:lnSpc>
            </a:pPr>
            <a:r>
              <a:rPr lang="zh-CN" altLang="en-US" sz="2800" b="1">
                <a:solidFill>
                  <a:srgbClr val="000000"/>
                </a:solidFill>
              </a:rPr>
              <a:t>(一)什么就是心理应激</a:t>
            </a:r>
          </a:p>
          <a:p>
            <a:pPr lvl="0" algn="just">
              <a:lnSpc>
                <a:spcPct val="105000"/>
              </a:lnSpc>
            </a:pPr>
            <a:r>
              <a:rPr lang="zh-CN" altLang="en-US" sz="2800">
                <a:solidFill>
                  <a:srgbClr val="000000"/>
                </a:solidFill>
              </a:rPr>
              <a:t>    </a:t>
            </a:r>
            <a:r>
              <a:rPr lang="zh-CN" altLang="en-US" sz="2800">
                <a:solidFill>
                  <a:srgbClr val="000000"/>
                </a:solidFill>
                <a:latin typeface="楷体_GB2312" pitchFamily="1" charset="-122"/>
                <a:ea typeface="楷体_GB2312" pitchFamily="1" charset="-122"/>
              </a:rPr>
              <a:t>加拿大著名学者塞里(</a:t>
            </a:r>
            <a:r>
              <a:rPr lang="en-US" altLang="zh-CN" sz="2800">
                <a:solidFill>
                  <a:srgbClr val="000000"/>
                </a:solidFill>
                <a:latin typeface="楷体_GB2312" pitchFamily="1" charset="-122"/>
                <a:ea typeface="楷体_GB2312" pitchFamily="1" charset="-122"/>
              </a:rPr>
              <a:t>H</a:t>
            </a:r>
            <a:r>
              <a:rPr lang="zh-CN" altLang="en-US" sz="2800">
                <a:solidFill>
                  <a:srgbClr val="000000"/>
                </a:solidFill>
                <a:latin typeface="楷体_GB2312" pitchFamily="1" charset="-122"/>
                <a:ea typeface="楷体_GB2312" pitchFamily="1" charset="-122"/>
              </a:rPr>
              <a:t>、</a:t>
            </a:r>
            <a:r>
              <a:rPr lang="en-US" altLang="zh-CN" sz="2800">
                <a:solidFill>
                  <a:srgbClr val="000000"/>
                </a:solidFill>
                <a:latin typeface="楷体_GB2312" pitchFamily="1" charset="-122"/>
                <a:ea typeface="楷体_GB2312" pitchFamily="1" charset="-122"/>
              </a:rPr>
              <a:t>Se1ye)</a:t>
            </a:r>
            <a:r>
              <a:rPr lang="zh-CN" altLang="en-US" sz="2800">
                <a:solidFill>
                  <a:srgbClr val="000000"/>
                </a:solidFill>
                <a:latin typeface="楷体_GB2312" pitchFamily="1" charset="-122"/>
                <a:ea typeface="楷体_GB2312" pitchFamily="1" charset="-122"/>
              </a:rPr>
              <a:t>提出应激就是机体对紧张刺激得一种非特异性得适应性反应。</a:t>
            </a:r>
          </a:p>
          <a:p>
            <a:pPr lvl="0">
              <a:lnSpc>
                <a:spcPct val="105000"/>
              </a:lnSpc>
            </a:pPr>
            <a:r>
              <a:rPr lang="zh-CN" altLang="en-US" sz="2800">
                <a:solidFill>
                  <a:srgbClr val="000000"/>
                </a:solidFill>
                <a:latin typeface="楷体_GB2312" pitchFamily="1" charset="-122"/>
                <a:ea typeface="楷体_GB2312" pitchFamily="1" charset="-122"/>
              </a:rPr>
              <a:t>    心理应激可以理解为有机体在某种环境刺激作用下由于客观要求和应付能力不平衡所产生得一种适应环境得紧张反应状态。</a:t>
            </a:r>
          </a:p>
          <a:p>
            <a:pPr lvl="0">
              <a:lnSpc>
                <a:spcPct val="105000"/>
              </a:lnSpc>
            </a:pPr>
            <a:r>
              <a:rPr lang="zh-CN" altLang="en-US" sz="2800">
                <a:solidFill>
                  <a:srgbClr val="000000"/>
                </a:solidFill>
              </a:rPr>
              <a:t> </a:t>
            </a:r>
            <a:r>
              <a:rPr lang="zh-CN" altLang="en-US" sz="2800" b="1">
                <a:solidFill>
                  <a:srgbClr val="000000"/>
                </a:solidFill>
              </a:rPr>
              <a:t>(二)什么就是应激源</a:t>
            </a:r>
            <a:endParaRPr lang="zh-CN" altLang="en-US" sz="2800">
              <a:solidFill>
                <a:srgbClr val="000000"/>
              </a:solidFill>
            </a:endParaRPr>
          </a:p>
          <a:p>
            <a:pPr lvl="0">
              <a:lnSpc>
                <a:spcPct val="105000"/>
              </a:lnSpc>
            </a:pPr>
            <a:r>
              <a:rPr lang="zh-CN" altLang="en-US" sz="2800">
                <a:solidFill>
                  <a:srgbClr val="000000"/>
                </a:solidFill>
                <a:ea typeface="楷体_GB2312" pitchFamily="1" charset="-122"/>
              </a:rPr>
              <a:t>        应激源就是指机体内、外环境向有机体提出得适应或应付得要求,并可能导致心理应激得紧张性刺激物。</a:t>
            </a:r>
            <a:r>
              <a:rPr lang="zh-CN" altLang="en-US" sz="2800">
                <a:solidFill>
                  <a:srgbClr val="000000"/>
                </a:solidFill>
              </a:rPr>
              <a:t> </a:t>
            </a:r>
          </a:p>
        </p:txBody>
      </p:sp>
      <p:sp>
        <p:nvSpPr>
          <p:cNvPr id="11267" name="Date Placeholder 1"/>
          <p:cNvSpPr>
            <a:spLocks noGrp="1"/>
          </p:cNvSpPr>
          <p:nvPr>
            <p:ph type="dt" sz="half"/>
          </p:nvPr>
        </p:nvSpPr>
        <p:spPr/>
        <p:txBody>
          <a:bodyPr/>
          <a:lstStyle/>
          <a:p>
            <a:pPr lvl="0"/>
            <a:endParaRPr lang="en-US" altLang="zh-CN" sz="1400">
              <a:latin typeface="Arial" pitchFamily="34" charset="0"/>
            </a:endParaRPr>
          </a:p>
        </p:txBody>
      </p:sp>
      <p:sp>
        <p:nvSpPr>
          <p:cNvPr id="11268"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2290" name="矩形 12289"/>
          <p:cNvSpPr/>
          <p:nvPr/>
        </p:nvSpPr>
        <p:spPr>
          <a:xfrm>
            <a:off x="391069" y="549275"/>
            <a:ext cx="8447589" cy="5729869"/>
          </a:xfrm>
          <a:prstGeom prst="rect">
            <a:avLst/>
          </a:prstGeom>
          <a:noFill/>
          <a:ln>
            <a:noFill/>
            <a:miter lim="800000"/>
          </a:ln>
        </p:spPr>
        <p:txBody>
          <a:bodyPr>
            <a:spAutoFit/>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1</a:t>
            </a:r>
            <a:r>
              <a:rPr lang="zh-CN" altLang="en-US" sz="2800">
                <a:solidFill>
                  <a:srgbClr val="000000"/>
                </a:solidFill>
                <a:latin typeface="楷体_GB2312" pitchFamily="1" charset="-122"/>
                <a:ea typeface="楷体_GB2312" pitchFamily="1" charset="-122"/>
              </a:rPr>
              <a:t>、生物性应激源</a:t>
            </a:r>
          </a:p>
          <a:p>
            <a:pPr lvl="0">
              <a:lnSpc>
                <a:spcPct val="120000"/>
              </a:lnSpc>
            </a:pPr>
            <a:r>
              <a:rPr lang="zh-CN" altLang="en-US" sz="2800">
                <a:solidFill>
                  <a:srgbClr val="000000"/>
                </a:solidFill>
                <a:latin typeface="楷体_GB2312" pitchFamily="1" charset="-122"/>
                <a:ea typeface="楷体_GB2312" pitchFamily="1" charset="-122"/>
              </a:rPr>
              <a:t>    生物性应激就是借助于人得肉体直接发生刺激作用得刺激物,包括各种物理、化学刺激在内得生物性刺激。</a:t>
            </a: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2</a:t>
            </a:r>
            <a:r>
              <a:rPr lang="zh-CN" altLang="en-US" sz="2800">
                <a:solidFill>
                  <a:srgbClr val="000000"/>
                </a:solidFill>
                <a:latin typeface="楷体_GB2312" pitchFamily="1" charset="-122"/>
                <a:ea typeface="楷体_GB2312" pitchFamily="1" charset="-122"/>
              </a:rPr>
              <a:t>、心理性应激源</a:t>
            </a:r>
          </a:p>
          <a:p>
            <a:pPr lvl="0">
              <a:lnSpc>
                <a:spcPct val="120000"/>
              </a:lnSpc>
            </a:pPr>
            <a:r>
              <a:rPr lang="zh-CN" altLang="en-US" sz="2800">
                <a:solidFill>
                  <a:srgbClr val="000000"/>
                </a:solidFill>
                <a:latin typeface="楷体_GB2312" pitchFamily="1" charset="-122"/>
                <a:ea typeface="楷体_GB2312" pitchFamily="1" charset="-122"/>
              </a:rPr>
              <a:t>    心理性应激源主要来源于日常生活现实中经常发生得动机冲突、挫折情境、人际关系失调以及预期得或回忆性得紧张状态。</a:t>
            </a:r>
          </a:p>
          <a:p>
            <a:pPr lvl="0" algn="just">
              <a:lnSpc>
                <a:spcPct val="120000"/>
              </a:lnSpc>
            </a:pPr>
            <a:r>
              <a:rPr lang="zh-CN" altLang="en-US" sz="2800">
                <a:solidFill>
                  <a:srgbClr val="000000"/>
                </a:solidFill>
                <a:latin typeface="楷体_GB2312" pitchFamily="1" charset="-122"/>
                <a:ea typeface="楷体_GB2312" pitchFamily="1" charset="-122"/>
              </a:rPr>
              <a:t> </a:t>
            </a:r>
            <a:r>
              <a:rPr lang="en-US" altLang="zh-CN" sz="2800">
                <a:solidFill>
                  <a:srgbClr val="000000"/>
                </a:solidFill>
                <a:latin typeface="楷体_GB2312" pitchFamily="1" charset="-122"/>
                <a:ea typeface="楷体_GB2312" pitchFamily="1" charset="-122"/>
              </a:rPr>
              <a:t>3</a:t>
            </a:r>
            <a:r>
              <a:rPr lang="zh-CN" altLang="en-US" sz="2800">
                <a:solidFill>
                  <a:srgbClr val="000000"/>
                </a:solidFill>
                <a:latin typeface="楷体_GB2312" pitchFamily="1" charset="-122"/>
                <a:ea typeface="楷体_GB2312" pitchFamily="1" charset="-122"/>
              </a:rPr>
              <a:t>、社会文化性应激源</a:t>
            </a:r>
          </a:p>
          <a:p>
            <a:pPr lvl="0">
              <a:lnSpc>
                <a:spcPct val="120000"/>
              </a:lnSpc>
            </a:pPr>
            <a:r>
              <a:rPr lang="zh-CN" altLang="en-US" sz="2800">
                <a:solidFill>
                  <a:srgbClr val="000000"/>
                </a:solidFill>
                <a:latin typeface="楷体_GB2312" pitchFamily="1" charset="-122"/>
                <a:ea typeface="楷体_GB2312" pitchFamily="1" charset="-122"/>
              </a:rPr>
              <a:t>    社会文化因素就是造成人得应激状态得最普遍、最重要得应激源。 </a:t>
            </a:r>
          </a:p>
        </p:txBody>
      </p:sp>
      <p:sp>
        <p:nvSpPr>
          <p:cNvPr id="12291" name="Date Placeholder 1"/>
          <p:cNvSpPr>
            <a:spLocks noGrp="1"/>
          </p:cNvSpPr>
          <p:nvPr>
            <p:ph type="dt" sz="half"/>
          </p:nvPr>
        </p:nvSpPr>
        <p:spPr/>
        <p:txBody>
          <a:bodyPr/>
          <a:lstStyle/>
          <a:p>
            <a:pPr lvl="0"/>
            <a:endParaRPr lang="en-US" altLang="zh-CN" sz="1400">
              <a:latin typeface="Arial" pitchFamily="34" charset="0"/>
            </a:endParaRPr>
          </a:p>
        </p:txBody>
      </p:sp>
      <p:sp>
        <p:nvSpPr>
          <p:cNvPr id="12292"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13314" name="组合 13313"/>
          <p:cNvGrpSpPr/>
          <p:nvPr/>
        </p:nvGrpSpPr>
        <p:grpSpPr>
          <a:xfrm>
            <a:off x="1198562" y="0"/>
            <a:ext cx="7183438" cy="6858000"/>
            <a:chExt cx="4251" cy="9390"/>
          </a:xfrm>
        </p:grpSpPr>
        <p:grpSp>
          <p:nvGrpSpPr>
            <p:cNvPr id="13315" name="组合 13314"/>
            <p:cNvGrpSpPr/>
            <p:nvPr/>
          </p:nvGrpSpPr>
          <p:grpSpPr>
            <a:xfrm>
              <a:off x="3" y="3"/>
              <a:ext cx="4245" cy="9384"/>
              <a:chExt cx="4245" cy="9384"/>
            </a:xfrm>
          </p:grpSpPr>
          <p:grpSp>
            <p:nvGrpSpPr>
              <p:cNvPr id="13316" name="组合 13315"/>
              <p:cNvGrpSpPr/>
              <p:nvPr/>
            </p:nvGrpSpPr>
            <p:grpSpPr>
              <a:xfrm>
                <a:off x="0" y="0"/>
                <a:ext cx="417" cy="518"/>
                <a:chExt cx="417" cy="518"/>
              </a:xfrm>
            </p:grpSpPr>
            <p:sp>
              <p:nvSpPr>
                <p:cNvPr id="13317" name="矩形 13316"/>
                <p:cNvSpPr/>
                <p:nvPr/>
              </p:nvSpPr>
              <p:spPr>
                <a:xfrm>
                  <a:off x="43" y="0"/>
                  <a:ext cx="331"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顺序</a:t>
                  </a:r>
                  <a:endParaRPr lang="zh-CN" altLang="en-US" sz="1000">
                    <a:solidFill>
                      <a:srgbClr val="000000"/>
                    </a:solidFill>
                  </a:endParaRPr>
                </a:p>
                <a:p>
                  <a:pPr lvl="0" algn="just" eaLnBrk="0" hangingPunct="0"/>
                  <a:endParaRPr lang="zh-CN" altLang="en-US" sz="1000">
                    <a:solidFill>
                      <a:srgbClr val="000000"/>
                    </a:solidFill>
                  </a:endParaRPr>
                </a:p>
              </p:txBody>
            </p:sp>
            <p:sp>
              <p:nvSpPr>
                <p:cNvPr id="13318" name="矩形 13317"/>
                <p:cNvSpPr/>
                <p:nvPr/>
              </p:nvSpPr>
              <p:spPr>
                <a:xfrm>
                  <a:off x="0" y="0"/>
                  <a:ext cx="417"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19" name="组合 13318"/>
              <p:cNvGrpSpPr/>
              <p:nvPr/>
            </p:nvGrpSpPr>
            <p:grpSpPr>
              <a:xfrm>
                <a:off x="417" y="0"/>
                <a:ext cx="1094" cy="518"/>
                <a:chExt cx="1094" cy="518"/>
              </a:xfrm>
            </p:grpSpPr>
            <p:sp>
              <p:nvSpPr>
                <p:cNvPr id="13320" name="矩形 13319"/>
                <p:cNvSpPr/>
                <p:nvPr/>
              </p:nvSpPr>
              <p:spPr>
                <a:xfrm>
                  <a:off x="43" y="0"/>
                  <a:ext cx="1008"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生活事件</a:t>
                  </a:r>
                  <a:endParaRPr lang="zh-CN" altLang="en-US" sz="1000">
                    <a:solidFill>
                      <a:srgbClr val="000000"/>
                    </a:solidFill>
                  </a:endParaRPr>
                </a:p>
                <a:p>
                  <a:pPr lvl="0" algn="just" eaLnBrk="0" hangingPunct="0"/>
                  <a:endParaRPr lang="zh-CN" altLang="en-US" sz="1000">
                    <a:solidFill>
                      <a:srgbClr val="000000"/>
                    </a:solidFill>
                  </a:endParaRPr>
                </a:p>
              </p:txBody>
            </p:sp>
            <p:sp>
              <p:nvSpPr>
                <p:cNvPr id="13321" name="矩形 13320"/>
                <p:cNvSpPr/>
                <p:nvPr/>
              </p:nvSpPr>
              <p:spPr>
                <a:xfrm>
                  <a:off x="0" y="0"/>
                  <a:ext cx="1094"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22" name="组合 13321"/>
              <p:cNvGrpSpPr/>
              <p:nvPr/>
            </p:nvGrpSpPr>
            <p:grpSpPr>
              <a:xfrm>
                <a:off x="1511" y="0"/>
                <a:ext cx="374" cy="518"/>
                <a:chExt cx="374" cy="518"/>
              </a:xfrm>
            </p:grpSpPr>
            <p:sp>
              <p:nvSpPr>
                <p:cNvPr id="13323" name="矩形 13322"/>
                <p:cNvSpPr/>
                <p:nvPr/>
              </p:nvSpPr>
              <p:spPr>
                <a:xfrm>
                  <a:off x="43" y="0"/>
                  <a:ext cx="288" cy="518"/>
                </a:xfrm>
                <a:prstGeom prst="rect">
                  <a:avLst/>
                </a:prstGeom>
                <a:noFill/>
                <a:ln>
                  <a:noFill/>
                  <a:miter lim="800000"/>
                </a:ln>
              </p:spPr>
              <p:txBody>
                <a:bodyPr bIns="0"/>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r>
                    <a:rPr lang="en-US" altLang="zh-CN" sz="1200" b="1">
                      <a:solidFill>
                        <a:srgbClr val="000000"/>
                      </a:solidFill>
                    </a:rPr>
                    <a:t>LCU</a:t>
                  </a:r>
                  <a:endParaRPr lang="en-US" altLang="zh-CN" sz="2000" b="1" u="sng">
                    <a:solidFill>
                      <a:srgbClr val="000000"/>
                    </a:solidFill>
                  </a:endParaRPr>
                </a:p>
                <a:p>
                  <a:pPr lvl="0" eaLnBrk="0" hangingPunct="0"/>
                  <a:endParaRPr lang="en-US" altLang="zh-CN" sz="2000" b="1" u="sng">
                    <a:solidFill>
                      <a:srgbClr val="000000"/>
                    </a:solidFill>
                  </a:endParaRPr>
                </a:p>
              </p:txBody>
            </p:sp>
            <p:sp>
              <p:nvSpPr>
                <p:cNvPr id="13324" name="矩形 13323"/>
                <p:cNvSpPr/>
                <p:nvPr/>
              </p:nvSpPr>
              <p:spPr>
                <a:xfrm>
                  <a:off x="0" y="0"/>
                  <a:ext cx="374"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25" name="组合 13324"/>
              <p:cNvGrpSpPr/>
              <p:nvPr/>
            </p:nvGrpSpPr>
            <p:grpSpPr>
              <a:xfrm>
                <a:off x="1885" y="0"/>
                <a:ext cx="302" cy="518"/>
                <a:chExt cx="302" cy="518"/>
              </a:xfrm>
            </p:grpSpPr>
            <p:sp>
              <p:nvSpPr>
                <p:cNvPr id="13326" name="矩形 13325"/>
                <p:cNvSpPr/>
                <p:nvPr/>
              </p:nvSpPr>
              <p:spPr>
                <a:xfrm>
                  <a:off x="43" y="0"/>
                  <a:ext cx="216"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327" name="矩形 13326"/>
                <p:cNvSpPr/>
                <p:nvPr/>
              </p:nvSpPr>
              <p:spPr>
                <a:xfrm>
                  <a:off x="0" y="0"/>
                  <a:ext cx="302"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28" name="组合 13327"/>
              <p:cNvGrpSpPr/>
              <p:nvPr/>
            </p:nvGrpSpPr>
            <p:grpSpPr>
              <a:xfrm>
                <a:off x="2187" y="0"/>
                <a:ext cx="446" cy="518"/>
                <a:chExt cx="446" cy="518"/>
              </a:xfrm>
            </p:grpSpPr>
            <p:sp>
              <p:nvSpPr>
                <p:cNvPr id="13329" name="矩形 13328"/>
                <p:cNvSpPr/>
                <p:nvPr/>
              </p:nvSpPr>
              <p:spPr>
                <a:xfrm>
                  <a:off x="43" y="0"/>
                  <a:ext cx="360"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顺序</a:t>
                  </a:r>
                  <a:endParaRPr lang="zh-CN" altLang="en-US" sz="1000">
                    <a:solidFill>
                      <a:srgbClr val="000000"/>
                    </a:solidFill>
                  </a:endParaRPr>
                </a:p>
                <a:p>
                  <a:pPr lvl="0" algn="just" eaLnBrk="0" hangingPunct="0"/>
                  <a:endParaRPr lang="zh-CN" altLang="en-US" sz="1000">
                    <a:solidFill>
                      <a:srgbClr val="000000"/>
                    </a:solidFill>
                  </a:endParaRPr>
                </a:p>
              </p:txBody>
            </p:sp>
            <p:sp>
              <p:nvSpPr>
                <p:cNvPr id="13330" name="矩形 13329"/>
                <p:cNvSpPr/>
                <p:nvPr/>
              </p:nvSpPr>
              <p:spPr>
                <a:xfrm>
                  <a:off x="0" y="0"/>
                  <a:ext cx="446"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31" name="组合 13330"/>
              <p:cNvGrpSpPr/>
              <p:nvPr/>
            </p:nvGrpSpPr>
            <p:grpSpPr>
              <a:xfrm>
                <a:off x="2633" y="0"/>
                <a:ext cx="1238" cy="518"/>
                <a:chExt cx="1238" cy="518"/>
              </a:xfrm>
            </p:grpSpPr>
            <p:sp>
              <p:nvSpPr>
                <p:cNvPr id="13332" name="矩形 13331"/>
                <p:cNvSpPr/>
                <p:nvPr/>
              </p:nvSpPr>
              <p:spPr>
                <a:xfrm>
                  <a:off x="43" y="0"/>
                  <a:ext cx="1152"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生活事件</a:t>
                  </a:r>
                  <a:endParaRPr lang="zh-CN" altLang="en-US" sz="1000">
                    <a:solidFill>
                      <a:srgbClr val="000000"/>
                    </a:solidFill>
                  </a:endParaRPr>
                </a:p>
                <a:p>
                  <a:pPr lvl="0" algn="just" eaLnBrk="0" hangingPunct="0"/>
                  <a:endParaRPr lang="zh-CN" altLang="en-US" sz="1000">
                    <a:solidFill>
                      <a:srgbClr val="000000"/>
                    </a:solidFill>
                  </a:endParaRPr>
                </a:p>
              </p:txBody>
            </p:sp>
            <p:sp>
              <p:nvSpPr>
                <p:cNvPr id="13333" name="矩形 13332"/>
                <p:cNvSpPr/>
                <p:nvPr/>
              </p:nvSpPr>
              <p:spPr>
                <a:xfrm>
                  <a:off x="0" y="0"/>
                  <a:ext cx="1238"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34" name="组合 13333"/>
              <p:cNvGrpSpPr/>
              <p:nvPr/>
            </p:nvGrpSpPr>
            <p:grpSpPr>
              <a:xfrm>
                <a:off x="3871" y="0"/>
                <a:ext cx="374" cy="518"/>
                <a:chExt cx="374" cy="518"/>
              </a:xfrm>
            </p:grpSpPr>
            <p:sp>
              <p:nvSpPr>
                <p:cNvPr id="13335" name="矩形 13334"/>
                <p:cNvSpPr/>
                <p:nvPr/>
              </p:nvSpPr>
              <p:spPr>
                <a:xfrm>
                  <a:off x="43" y="0"/>
                  <a:ext cx="288" cy="518"/>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LCU</a:t>
                  </a:r>
                  <a:endParaRPr lang="en-US" altLang="zh-CN" sz="1000">
                    <a:solidFill>
                      <a:srgbClr val="000000"/>
                    </a:solidFill>
                  </a:endParaRPr>
                </a:p>
                <a:p>
                  <a:pPr lvl="0" algn="just" eaLnBrk="0" hangingPunct="0"/>
                  <a:endParaRPr lang="en-US" altLang="zh-CN" sz="1000">
                    <a:solidFill>
                      <a:srgbClr val="000000"/>
                    </a:solidFill>
                  </a:endParaRPr>
                </a:p>
              </p:txBody>
            </p:sp>
            <p:sp>
              <p:nvSpPr>
                <p:cNvPr id="13336" name="矩形 13335"/>
                <p:cNvSpPr/>
                <p:nvPr/>
              </p:nvSpPr>
              <p:spPr>
                <a:xfrm>
                  <a:off x="0" y="0"/>
                  <a:ext cx="374" cy="518"/>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37" name="组合 13336"/>
              <p:cNvGrpSpPr/>
              <p:nvPr/>
            </p:nvGrpSpPr>
            <p:grpSpPr>
              <a:xfrm>
                <a:off x="0" y="518"/>
                <a:ext cx="417" cy="403"/>
                <a:chExt cx="417" cy="403"/>
              </a:xfrm>
            </p:grpSpPr>
            <p:sp>
              <p:nvSpPr>
                <p:cNvPr id="13338" name="矩形 13337"/>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a:t>
                  </a:r>
                  <a:endParaRPr lang="en-US" altLang="zh-CN" sz="1000">
                    <a:solidFill>
                      <a:srgbClr val="000000"/>
                    </a:solidFill>
                  </a:endParaRPr>
                </a:p>
                <a:p>
                  <a:pPr lvl="0" algn="just" eaLnBrk="0" hangingPunct="0"/>
                  <a:endParaRPr lang="en-US" altLang="zh-CN" sz="1000">
                    <a:solidFill>
                      <a:srgbClr val="000000"/>
                    </a:solidFill>
                  </a:endParaRPr>
                </a:p>
              </p:txBody>
            </p:sp>
            <p:sp>
              <p:nvSpPr>
                <p:cNvPr id="13339" name="矩形 13338"/>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40" name="组合 13339"/>
              <p:cNvGrpSpPr/>
              <p:nvPr/>
            </p:nvGrpSpPr>
            <p:grpSpPr>
              <a:xfrm>
                <a:off x="417" y="518"/>
                <a:ext cx="1094" cy="403"/>
                <a:chExt cx="1094" cy="403"/>
              </a:xfrm>
            </p:grpSpPr>
            <p:sp>
              <p:nvSpPr>
                <p:cNvPr id="13341" name="矩形 13340"/>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配偶死亡</a:t>
                  </a:r>
                  <a:endParaRPr lang="zh-CN" altLang="en-US" sz="1000">
                    <a:solidFill>
                      <a:srgbClr val="000000"/>
                    </a:solidFill>
                  </a:endParaRPr>
                </a:p>
                <a:p>
                  <a:pPr lvl="0" algn="just" eaLnBrk="0" hangingPunct="0"/>
                  <a:endParaRPr lang="zh-CN" altLang="en-US" sz="1000">
                    <a:solidFill>
                      <a:srgbClr val="000000"/>
                    </a:solidFill>
                  </a:endParaRPr>
                </a:p>
              </p:txBody>
            </p:sp>
            <p:sp>
              <p:nvSpPr>
                <p:cNvPr id="13342" name="矩形 13341"/>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43" name="组合 13342"/>
              <p:cNvGrpSpPr/>
              <p:nvPr/>
            </p:nvGrpSpPr>
            <p:grpSpPr>
              <a:xfrm>
                <a:off x="1511" y="518"/>
                <a:ext cx="374" cy="403"/>
                <a:chExt cx="374" cy="403"/>
              </a:xfrm>
            </p:grpSpPr>
            <p:sp>
              <p:nvSpPr>
                <p:cNvPr id="13344" name="矩形 13343"/>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100</a:t>
                  </a:r>
                  <a:endParaRPr lang="en-US" altLang="zh-CN" sz="1000">
                    <a:solidFill>
                      <a:srgbClr val="000000"/>
                    </a:solidFill>
                  </a:endParaRPr>
                </a:p>
                <a:p>
                  <a:pPr lvl="0" algn="just" eaLnBrk="0" hangingPunct="0"/>
                  <a:endParaRPr lang="en-US" altLang="zh-CN" sz="1000">
                    <a:solidFill>
                      <a:srgbClr val="000000"/>
                    </a:solidFill>
                  </a:endParaRPr>
                </a:p>
              </p:txBody>
            </p:sp>
            <p:sp>
              <p:nvSpPr>
                <p:cNvPr id="13345" name="矩形 13344"/>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46" name="组合 13345"/>
              <p:cNvGrpSpPr/>
              <p:nvPr/>
            </p:nvGrpSpPr>
            <p:grpSpPr>
              <a:xfrm>
                <a:off x="1885" y="518"/>
                <a:ext cx="302" cy="403"/>
                <a:chExt cx="302" cy="403"/>
              </a:xfrm>
            </p:grpSpPr>
            <p:sp>
              <p:nvSpPr>
                <p:cNvPr id="13347" name="矩形 13346"/>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348" name="矩形 13347"/>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49" name="组合 13348"/>
              <p:cNvGrpSpPr/>
              <p:nvPr/>
            </p:nvGrpSpPr>
            <p:grpSpPr>
              <a:xfrm>
                <a:off x="2187" y="518"/>
                <a:ext cx="446" cy="403"/>
                <a:chExt cx="446" cy="403"/>
              </a:xfrm>
            </p:grpSpPr>
            <p:sp>
              <p:nvSpPr>
                <p:cNvPr id="13350" name="矩形 13349"/>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23</a:t>
                  </a:r>
                  <a:endParaRPr lang="en-US" altLang="zh-CN" sz="1000">
                    <a:solidFill>
                      <a:srgbClr val="000000"/>
                    </a:solidFill>
                  </a:endParaRPr>
                </a:p>
                <a:p>
                  <a:pPr lvl="0" algn="just" eaLnBrk="0" hangingPunct="0"/>
                  <a:endParaRPr lang="en-US" altLang="zh-CN" sz="1000">
                    <a:solidFill>
                      <a:srgbClr val="000000"/>
                    </a:solidFill>
                  </a:endParaRPr>
                </a:p>
              </p:txBody>
            </p:sp>
            <p:sp>
              <p:nvSpPr>
                <p:cNvPr id="13351" name="矩形 13350"/>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52" name="组合 13351"/>
              <p:cNvGrpSpPr/>
              <p:nvPr/>
            </p:nvGrpSpPr>
            <p:grpSpPr>
              <a:xfrm>
                <a:off x="2633" y="518"/>
                <a:ext cx="1238" cy="403"/>
                <a:chExt cx="1238" cy="403"/>
              </a:xfrm>
            </p:grpSpPr>
            <p:sp>
              <p:nvSpPr>
                <p:cNvPr id="13353" name="矩形 13352"/>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子女离家</a:t>
                  </a:r>
                  <a:endParaRPr lang="zh-CN" altLang="en-US" sz="1000">
                    <a:solidFill>
                      <a:srgbClr val="000000"/>
                    </a:solidFill>
                  </a:endParaRPr>
                </a:p>
                <a:p>
                  <a:pPr lvl="0" algn="just" eaLnBrk="0" hangingPunct="0"/>
                  <a:endParaRPr lang="zh-CN" altLang="en-US" sz="1000">
                    <a:solidFill>
                      <a:srgbClr val="000000"/>
                    </a:solidFill>
                  </a:endParaRPr>
                </a:p>
              </p:txBody>
            </p:sp>
            <p:sp>
              <p:nvSpPr>
                <p:cNvPr id="13354" name="矩形 13353"/>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55" name="组合 13354"/>
              <p:cNvGrpSpPr/>
              <p:nvPr/>
            </p:nvGrpSpPr>
            <p:grpSpPr>
              <a:xfrm>
                <a:off x="3871" y="518"/>
                <a:ext cx="374" cy="403"/>
                <a:chExt cx="374" cy="403"/>
              </a:xfrm>
            </p:grpSpPr>
            <p:sp>
              <p:nvSpPr>
                <p:cNvPr id="13356" name="矩形 13355"/>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29</a:t>
                  </a:r>
                  <a:endParaRPr lang="en-US" altLang="zh-CN" sz="1000">
                    <a:solidFill>
                      <a:srgbClr val="000000"/>
                    </a:solidFill>
                  </a:endParaRPr>
                </a:p>
                <a:p>
                  <a:pPr lvl="0" algn="just" eaLnBrk="0" hangingPunct="0"/>
                  <a:endParaRPr lang="en-US" altLang="zh-CN" sz="1000">
                    <a:solidFill>
                      <a:srgbClr val="000000"/>
                    </a:solidFill>
                  </a:endParaRPr>
                </a:p>
              </p:txBody>
            </p:sp>
            <p:sp>
              <p:nvSpPr>
                <p:cNvPr id="13357" name="矩形 13356"/>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58" name="组合 13357"/>
              <p:cNvGrpSpPr/>
              <p:nvPr/>
            </p:nvGrpSpPr>
            <p:grpSpPr>
              <a:xfrm>
                <a:off x="0" y="921"/>
                <a:ext cx="417" cy="403"/>
                <a:chExt cx="417" cy="403"/>
              </a:xfrm>
            </p:grpSpPr>
            <p:sp>
              <p:nvSpPr>
                <p:cNvPr id="13359" name="矩形 13358"/>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a:t>
                  </a:r>
                  <a:endParaRPr lang="en-US" altLang="zh-CN" sz="1000">
                    <a:solidFill>
                      <a:srgbClr val="000000"/>
                    </a:solidFill>
                  </a:endParaRPr>
                </a:p>
                <a:p>
                  <a:pPr lvl="0" algn="just" eaLnBrk="0" hangingPunct="0"/>
                  <a:endParaRPr lang="en-US" altLang="zh-CN" sz="1000">
                    <a:solidFill>
                      <a:srgbClr val="000000"/>
                    </a:solidFill>
                  </a:endParaRPr>
                </a:p>
              </p:txBody>
            </p:sp>
            <p:sp>
              <p:nvSpPr>
                <p:cNvPr id="13360" name="矩形 13359"/>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61" name="组合 13360"/>
              <p:cNvGrpSpPr/>
              <p:nvPr/>
            </p:nvGrpSpPr>
            <p:grpSpPr>
              <a:xfrm>
                <a:off x="417" y="921"/>
                <a:ext cx="1094" cy="403"/>
                <a:chExt cx="1094" cy="403"/>
              </a:xfrm>
            </p:grpSpPr>
            <p:sp>
              <p:nvSpPr>
                <p:cNvPr id="13362" name="矩形 13361"/>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离婚</a:t>
                  </a:r>
                  <a:endParaRPr lang="zh-CN" altLang="en-US" sz="1000">
                    <a:solidFill>
                      <a:srgbClr val="000000"/>
                    </a:solidFill>
                  </a:endParaRPr>
                </a:p>
                <a:p>
                  <a:pPr lvl="0" algn="just" eaLnBrk="0" hangingPunct="0"/>
                  <a:endParaRPr lang="zh-CN" altLang="en-US" sz="1000">
                    <a:solidFill>
                      <a:srgbClr val="000000"/>
                    </a:solidFill>
                  </a:endParaRPr>
                </a:p>
              </p:txBody>
            </p:sp>
            <p:sp>
              <p:nvSpPr>
                <p:cNvPr id="13363" name="矩形 13362"/>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64" name="组合 13363"/>
              <p:cNvGrpSpPr/>
              <p:nvPr/>
            </p:nvGrpSpPr>
            <p:grpSpPr>
              <a:xfrm>
                <a:off x="1511" y="921"/>
                <a:ext cx="374" cy="403"/>
                <a:chExt cx="374" cy="403"/>
              </a:xfrm>
            </p:grpSpPr>
            <p:sp>
              <p:nvSpPr>
                <p:cNvPr id="13365" name="矩形 13364"/>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73</a:t>
                  </a:r>
                  <a:endParaRPr lang="en-US" altLang="zh-CN" sz="1000">
                    <a:solidFill>
                      <a:srgbClr val="000000"/>
                    </a:solidFill>
                  </a:endParaRPr>
                </a:p>
                <a:p>
                  <a:pPr lvl="0" algn="just" eaLnBrk="0" hangingPunct="0"/>
                  <a:endParaRPr lang="en-US" altLang="zh-CN" sz="1000">
                    <a:solidFill>
                      <a:srgbClr val="000000"/>
                    </a:solidFill>
                  </a:endParaRPr>
                </a:p>
              </p:txBody>
            </p:sp>
            <p:sp>
              <p:nvSpPr>
                <p:cNvPr id="13366" name="矩形 13365"/>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67" name="组合 13366"/>
              <p:cNvGrpSpPr/>
              <p:nvPr/>
            </p:nvGrpSpPr>
            <p:grpSpPr>
              <a:xfrm>
                <a:off x="1885" y="921"/>
                <a:ext cx="302" cy="403"/>
                <a:chExt cx="302" cy="403"/>
              </a:xfrm>
            </p:grpSpPr>
            <p:sp>
              <p:nvSpPr>
                <p:cNvPr id="13368" name="矩形 13367"/>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369" name="矩形 13368"/>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70" name="组合 13369"/>
              <p:cNvGrpSpPr/>
              <p:nvPr/>
            </p:nvGrpSpPr>
            <p:grpSpPr>
              <a:xfrm>
                <a:off x="2187" y="921"/>
                <a:ext cx="446" cy="403"/>
                <a:chExt cx="446" cy="403"/>
              </a:xfrm>
            </p:grpSpPr>
            <p:sp>
              <p:nvSpPr>
                <p:cNvPr id="13371" name="矩形 13370"/>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24</a:t>
                  </a:r>
                  <a:endParaRPr lang="en-US" altLang="zh-CN" sz="1000">
                    <a:solidFill>
                      <a:srgbClr val="000000"/>
                    </a:solidFill>
                  </a:endParaRPr>
                </a:p>
                <a:p>
                  <a:pPr lvl="0" algn="just" eaLnBrk="0" hangingPunct="0"/>
                  <a:endParaRPr lang="en-US" altLang="zh-CN" sz="1000">
                    <a:solidFill>
                      <a:srgbClr val="000000"/>
                    </a:solidFill>
                  </a:endParaRPr>
                </a:p>
              </p:txBody>
            </p:sp>
            <p:sp>
              <p:nvSpPr>
                <p:cNvPr id="13372" name="矩形 13371"/>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73" name="组合 13372"/>
              <p:cNvGrpSpPr/>
              <p:nvPr/>
            </p:nvGrpSpPr>
            <p:grpSpPr>
              <a:xfrm>
                <a:off x="2633" y="921"/>
                <a:ext cx="1238" cy="403"/>
                <a:chExt cx="1238" cy="403"/>
              </a:xfrm>
            </p:grpSpPr>
            <p:sp>
              <p:nvSpPr>
                <p:cNvPr id="13374" name="矩形 13373"/>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司法纠纷</a:t>
                  </a:r>
                  <a:endParaRPr lang="zh-CN" altLang="en-US" sz="1000">
                    <a:solidFill>
                      <a:srgbClr val="000000"/>
                    </a:solidFill>
                  </a:endParaRPr>
                </a:p>
                <a:p>
                  <a:pPr lvl="0" algn="just" eaLnBrk="0" hangingPunct="0"/>
                  <a:endParaRPr lang="zh-CN" altLang="en-US" sz="1000">
                    <a:solidFill>
                      <a:srgbClr val="000000"/>
                    </a:solidFill>
                  </a:endParaRPr>
                </a:p>
              </p:txBody>
            </p:sp>
            <p:sp>
              <p:nvSpPr>
                <p:cNvPr id="13375" name="矩形 13374"/>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76" name="组合 13375"/>
              <p:cNvGrpSpPr/>
              <p:nvPr/>
            </p:nvGrpSpPr>
            <p:grpSpPr>
              <a:xfrm>
                <a:off x="3871" y="921"/>
                <a:ext cx="374" cy="403"/>
                <a:chExt cx="374" cy="403"/>
              </a:xfrm>
            </p:grpSpPr>
            <p:sp>
              <p:nvSpPr>
                <p:cNvPr id="13377" name="矩形 13376"/>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29</a:t>
                  </a:r>
                  <a:endParaRPr lang="en-US" altLang="zh-CN" sz="1000">
                    <a:solidFill>
                      <a:srgbClr val="000000"/>
                    </a:solidFill>
                  </a:endParaRPr>
                </a:p>
                <a:p>
                  <a:pPr lvl="0" algn="just" eaLnBrk="0" hangingPunct="0"/>
                  <a:endParaRPr lang="en-US" altLang="zh-CN" sz="1000">
                    <a:solidFill>
                      <a:srgbClr val="000000"/>
                    </a:solidFill>
                  </a:endParaRPr>
                </a:p>
              </p:txBody>
            </p:sp>
            <p:sp>
              <p:nvSpPr>
                <p:cNvPr id="13378" name="矩形 13377"/>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79" name="组合 13378"/>
              <p:cNvGrpSpPr/>
              <p:nvPr/>
            </p:nvGrpSpPr>
            <p:grpSpPr>
              <a:xfrm>
                <a:off x="0" y="1324"/>
                <a:ext cx="417" cy="403"/>
                <a:chExt cx="417" cy="403"/>
              </a:xfrm>
            </p:grpSpPr>
            <p:sp>
              <p:nvSpPr>
                <p:cNvPr id="13380" name="矩形 13379"/>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a:t>
                  </a:r>
                  <a:endParaRPr lang="en-US" altLang="zh-CN" sz="1000">
                    <a:solidFill>
                      <a:srgbClr val="000000"/>
                    </a:solidFill>
                  </a:endParaRPr>
                </a:p>
                <a:p>
                  <a:pPr lvl="0" algn="just" eaLnBrk="0" hangingPunct="0"/>
                  <a:endParaRPr lang="en-US" altLang="zh-CN" sz="1000">
                    <a:solidFill>
                      <a:srgbClr val="000000"/>
                    </a:solidFill>
                  </a:endParaRPr>
                </a:p>
              </p:txBody>
            </p:sp>
            <p:sp>
              <p:nvSpPr>
                <p:cNvPr id="13381" name="矩形 13380"/>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82" name="组合 13381"/>
              <p:cNvGrpSpPr/>
              <p:nvPr/>
            </p:nvGrpSpPr>
            <p:grpSpPr>
              <a:xfrm>
                <a:off x="417" y="1324"/>
                <a:ext cx="1094" cy="403"/>
                <a:chExt cx="1094" cy="403"/>
              </a:xfrm>
            </p:grpSpPr>
            <p:sp>
              <p:nvSpPr>
                <p:cNvPr id="13383" name="矩形 13382"/>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夫妻分居</a:t>
                  </a:r>
                  <a:endParaRPr lang="zh-CN" altLang="en-US" sz="1000">
                    <a:solidFill>
                      <a:srgbClr val="000000"/>
                    </a:solidFill>
                  </a:endParaRPr>
                </a:p>
                <a:p>
                  <a:pPr lvl="0" algn="just" eaLnBrk="0" hangingPunct="0"/>
                  <a:endParaRPr lang="zh-CN" altLang="en-US" sz="1000">
                    <a:solidFill>
                      <a:srgbClr val="000000"/>
                    </a:solidFill>
                  </a:endParaRPr>
                </a:p>
              </p:txBody>
            </p:sp>
            <p:sp>
              <p:nvSpPr>
                <p:cNvPr id="13384" name="矩形 13383"/>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85" name="组合 13384"/>
              <p:cNvGrpSpPr/>
              <p:nvPr/>
            </p:nvGrpSpPr>
            <p:grpSpPr>
              <a:xfrm>
                <a:off x="1511" y="1324"/>
                <a:ext cx="374" cy="403"/>
                <a:chExt cx="374" cy="403"/>
              </a:xfrm>
            </p:grpSpPr>
            <p:sp>
              <p:nvSpPr>
                <p:cNvPr id="13386" name="矩形 13385"/>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65</a:t>
                  </a:r>
                  <a:endParaRPr lang="en-US" altLang="zh-CN" sz="1000">
                    <a:solidFill>
                      <a:srgbClr val="000000"/>
                    </a:solidFill>
                  </a:endParaRPr>
                </a:p>
                <a:p>
                  <a:pPr lvl="0" algn="just" eaLnBrk="0" hangingPunct="0"/>
                  <a:endParaRPr lang="en-US" altLang="zh-CN" sz="1000">
                    <a:solidFill>
                      <a:srgbClr val="000000"/>
                    </a:solidFill>
                  </a:endParaRPr>
                </a:p>
              </p:txBody>
            </p:sp>
            <p:sp>
              <p:nvSpPr>
                <p:cNvPr id="13387" name="矩形 13386"/>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88" name="组合 13387"/>
              <p:cNvGrpSpPr/>
              <p:nvPr/>
            </p:nvGrpSpPr>
            <p:grpSpPr>
              <a:xfrm>
                <a:off x="1885" y="1324"/>
                <a:ext cx="302" cy="403"/>
                <a:chExt cx="302" cy="403"/>
              </a:xfrm>
            </p:grpSpPr>
            <p:sp>
              <p:nvSpPr>
                <p:cNvPr id="13389" name="矩形 13388"/>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390" name="矩形 13389"/>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91" name="组合 13390"/>
              <p:cNvGrpSpPr/>
              <p:nvPr/>
            </p:nvGrpSpPr>
            <p:grpSpPr>
              <a:xfrm>
                <a:off x="2187" y="1324"/>
                <a:ext cx="446" cy="403"/>
                <a:chExt cx="446" cy="403"/>
              </a:xfrm>
            </p:grpSpPr>
            <p:sp>
              <p:nvSpPr>
                <p:cNvPr id="13392" name="矩形 13391"/>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25</a:t>
                  </a:r>
                  <a:endParaRPr lang="en-US" altLang="zh-CN" sz="1000">
                    <a:solidFill>
                      <a:srgbClr val="000000"/>
                    </a:solidFill>
                  </a:endParaRPr>
                </a:p>
                <a:p>
                  <a:pPr lvl="0" algn="just" eaLnBrk="0" hangingPunct="0"/>
                  <a:endParaRPr lang="en-US" altLang="zh-CN" sz="1000">
                    <a:solidFill>
                      <a:srgbClr val="000000"/>
                    </a:solidFill>
                  </a:endParaRPr>
                </a:p>
              </p:txBody>
            </p:sp>
            <p:sp>
              <p:nvSpPr>
                <p:cNvPr id="13393" name="矩形 13392"/>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94" name="组合 13393"/>
              <p:cNvGrpSpPr/>
              <p:nvPr/>
            </p:nvGrpSpPr>
            <p:grpSpPr>
              <a:xfrm>
                <a:off x="2633" y="1324"/>
                <a:ext cx="1238" cy="403"/>
                <a:chExt cx="1238" cy="403"/>
              </a:xfrm>
            </p:grpSpPr>
            <p:sp>
              <p:nvSpPr>
                <p:cNvPr id="13395" name="矩形 13394"/>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突出的成就</a:t>
                  </a:r>
                  <a:endParaRPr lang="zh-CN" altLang="en-US" sz="1000">
                    <a:solidFill>
                      <a:srgbClr val="000000"/>
                    </a:solidFill>
                  </a:endParaRPr>
                </a:p>
                <a:p>
                  <a:pPr lvl="0" algn="just" eaLnBrk="0" hangingPunct="0"/>
                  <a:endParaRPr lang="zh-CN" altLang="en-US" sz="1000">
                    <a:solidFill>
                      <a:srgbClr val="000000"/>
                    </a:solidFill>
                  </a:endParaRPr>
                </a:p>
              </p:txBody>
            </p:sp>
            <p:sp>
              <p:nvSpPr>
                <p:cNvPr id="13396" name="矩形 13395"/>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397" name="组合 13396"/>
              <p:cNvGrpSpPr/>
              <p:nvPr/>
            </p:nvGrpSpPr>
            <p:grpSpPr>
              <a:xfrm>
                <a:off x="3871" y="1324"/>
                <a:ext cx="374" cy="403"/>
                <a:chExt cx="374" cy="403"/>
              </a:xfrm>
            </p:grpSpPr>
            <p:sp>
              <p:nvSpPr>
                <p:cNvPr id="13398" name="矩形 13397"/>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28</a:t>
                  </a:r>
                  <a:endParaRPr lang="en-US" altLang="zh-CN" sz="1000">
                    <a:solidFill>
                      <a:srgbClr val="000000"/>
                    </a:solidFill>
                  </a:endParaRPr>
                </a:p>
                <a:p>
                  <a:pPr lvl="0" algn="just" eaLnBrk="0" hangingPunct="0"/>
                  <a:endParaRPr lang="en-US" altLang="zh-CN" sz="1000">
                    <a:solidFill>
                      <a:srgbClr val="000000"/>
                    </a:solidFill>
                  </a:endParaRPr>
                </a:p>
              </p:txBody>
            </p:sp>
            <p:sp>
              <p:nvSpPr>
                <p:cNvPr id="13399" name="矩形 13398"/>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00" name="组合 13399"/>
              <p:cNvGrpSpPr/>
              <p:nvPr/>
            </p:nvGrpSpPr>
            <p:grpSpPr>
              <a:xfrm>
                <a:off x="0" y="1727"/>
                <a:ext cx="417" cy="403"/>
                <a:chExt cx="417" cy="403"/>
              </a:xfrm>
            </p:grpSpPr>
            <p:sp>
              <p:nvSpPr>
                <p:cNvPr id="13401" name="矩形 13400"/>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a:t>
                  </a:r>
                  <a:endParaRPr lang="en-US" altLang="zh-CN" sz="1000">
                    <a:solidFill>
                      <a:srgbClr val="000000"/>
                    </a:solidFill>
                  </a:endParaRPr>
                </a:p>
                <a:p>
                  <a:pPr lvl="0" algn="just" eaLnBrk="0" hangingPunct="0"/>
                  <a:endParaRPr lang="en-US" altLang="zh-CN" sz="1000">
                    <a:solidFill>
                      <a:srgbClr val="000000"/>
                    </a:solidFill>
                  </a:endParaRPr>
                </a:p>
              </p:txBody>
            </p:sp>
            <p:sp>
              <p:nvSpPr>
                <p:cNvPr id="13402" name="矩形 13401"/>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03" name="组合 13402"/>
              <p:cNvGrpSpPr/>
              <p:nvPr/>
            </p:nvGrpSpPr>
            <p:grpSpPr>
              <a:xfrm>
                <a:off x="417" y="1727"/>
                <a:ext cx="1094" cy="403"/>
                <a:chExt cx="1094" cy="403"/>
              </a:xfrm>
            </p:grpSpPr>
            <p:sp>
              <p:nvSpPr>
                <p:cNvPr id="13404" name="矩形 13403"/>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坐牢</a:t>
                  </a:r>
                  <a:endParaRPr lang="zh-CN" altLang="en-US" sz="1000">
                    <a:solidFill>
                      <a:srgbClr val="000000"/>
                    </a:solidFill>
                  </a:endParaRPr>
                </a:p>
                <a:p>
                  <a:pPr lvl="0" algn="just" eaLnBrk="0" hangingPunct="0"/>
                  <a:endParaRPr lang="zh-CN" altLang="en-US" sz="1000">
                    <a:solidFill>
                      <a:srgbClr val="000000"/>
                    </a:solidFill>
                  </a:endParaRPr>
                </a:p>
              </p:txBody>
            </p:sp>
            <p:sp>
              <p:nvSpPr>
                <p:cNvPr id="13405" name="矩形 13404"/>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06" name="组合 13405"/>
              <p:cNvGrpSpPr/>
              <p:nvPr/>
            </p:nvGrpSpPr>
            <p:grpSpPr>
              <a:xfrm>
                <a:off x="1511" y="1727"/>
                <a:ext cx="374" cy="403"/>
                <a:chExt cx="374" cy="403"/>
              </a:xfrm>
            </p:grpSpPr>
            <p:sp>
              <p:nvSpPr>
                <p:cNvPr id="13407" name="矩形 13406"/>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63</a:t>
                  </a:r>
                  <a:endParaRPr lang="en-US" altLang="zh-CN" sz="1000">
                    <a:solidFill>
                      <a:srgbClr val="000000"/>
                    </a:solidFill>
                  </a:endParaRPr>
                </a:p>
                <a:p>
                  <a:pPr lvl="0" algn="just" eaLnBrk="0" hangingPunct="0"/>
                  <a:endParaRPr lang="en-US" altLang="zh-CN" sz="1000">
                    <a:solidFill>
                      <a:srgbClr val="000000"/>
                    </a:solidFill>
                  </a:endParaRPr>
                </a:p>
              </p:txBody>
            </p:sp>
            <p:sp>
              <p:nvSpPr>
                <p:cNvPr id="13408" name="矩形 13407"/>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09" name="组合 13408"/>
              <p:cNvGrpSpPr/>
              <p:nvPr/>
            </p:nvGrpSpPr>
            <p:grpSpPr>
              <a:xfrm>
                <a:off x="1885" y="1727"/>
                <a:ext cx="302" cy="403"/>
                <a:chExt cx="302" cy="403"/>
              </a:xfrm>
            </p:grpSpPr>
            <p:sp>
              <p:nvSpPr>
                <p:cNvPr id="13410" name="矩形 13409"/>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411" name="矩形 13410"/>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12" name="组合 13411"/>
              <p:cNvGrpSpPr/>
              <p:nvPr/>
            </p:nvGrpSpPr>
            <p:grpSpPr>
              <a:xfrm>
                <a:off x="2187" y="1727"/>
                <a:ext cx="446" cy="403"/>
                <a:chExt cx="446" cy="403"/>
              </a:xfrm>
            </p:grpSpPr>
            <p:sp>
              <p:nvSpPr>
                <p:cNvPr id="13413" name="矩形 13412"/>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26</a:t>
                  </a:r>
                  <a:endParaRPr lang="en-US" altLang="zh-CN" sz="1000">
                    <a:solidFill>
                      <a:srgbClr val="000000"/>
                    </a:solidFill>
                  </a:endParaRPr>
                </a:p>
                <a:p>
                  <a:pPr lvl="0" algn="just" eaLnBrk="0" hangingPunct="0"/>
                  <a:endParaRPr lang="en-US" altLang="zh-CN" sz="1000">
                    <a:solidFill>
                      <a:srgbClr val="000000"/>
                    </a:solidFill>
                  </a:endParaRPr>
                </a:p>
              </p:txBody>
            </p:sp>
            <p:sp>
              <p:nvSpPr>
                <p:cNvPr id="13414" name="矩形 13413"/>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15" name="组合 13414"/>
              <p:cNvGrpSpPr/>
              <p:nvPr/>
            </p:nvGrpSpPr>
            <p:grpSpPr>
              <a:xfrm>
                <a:off x="2633" y="1727"/>
                <a:ext cx="1238" cy="403"/>
                <a:chExt cx="1238" cy="403"/>
              </a:xfrm>
            </p:grpSpPr>
            <p:sp>
              <p:nvSpPr>
                <p:cNvPr id="13416" name="矩形 13415"/>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妻子开始或停止工作</a:t>
                  </a:r>
                  <a:endParaRPr lang="zh-CN" altLang="en-US" sz="1000">
                    <a:solidFill>
                      <a:srgbClr val="000000"/>
                    </a:solidFill>
                  </a:endParaRPr>
                </a:p>
                <a:p>
                  <a:pPr lvl="0" algn="just" eaLnBrk="0" hangingPunct="0"/>
                  <a:endParaRPr lang="zh-CN" altLang="en-US" sz="1000">
                    <a:solidFill>
                      <a:srgbClr val="000000"/>
                    </a:solidFill>
                  </a:endParaRPr>
                </a:p>
              </p:txBody>
            </p:sp>
            <p:sp>
              <p:nvSpPr>
                <p:cNvPr id="13417" name="矩形 13416"/>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18" name="组合 13417"/>
              <p:cNvGrpSpPr/>
              <p:nvPr/>
            </p:nvGrpSpPr>
            <p:grpSpPr>
              <a:xfrm>
                <a:off x="3871" y="1727"/>
                <a:ext cx="374" cy="403"/>
                <a:chExt cx="374" cy="403"/>
              </a:xfrm>
            </p:grpSpPr>
            <p:sp>
              <p:nvSpPr>
                <p:cNvPr id="13419" name="矩形 13418"/>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26</a:t>
                  </a:r>
                  <a:endParaRPr lang="en-US" altLang="zh-CN" sz="1000">
                    <a:solidFill>
                      <a:srgbClr val="000000"/>
                    </a:solidFill>
                  </a:endParaRPr>
                </a:p>
                <a:p>
                  <a:pPr lvl="0" algn="just" eaLnBrk="0" hangingPunct="0"/>
                  <a:endParaRPr lang="en-US" altLang="zh-CN" sz="1000">
                    <a:solidFill>
                      <a:srgbClr val="000000"/>
                    </a:solidFill>
                  </a:endParaRPr>
                </a:p>
              </p:txBody>
            </p:sp>
            <p:sp>
              <p:nvSpPr>
                <p:cNvPr id="13420" name="矩形 13419"/>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21" name="组合 13420"/>
              <p:cNvGrpSpPr/>
              <p:nvPr/>
            </p:nvGrpSpPr>
            <p:grpSpPr>
              <a:xfrm>
                <a:off x="0" y="2130"/>
                <a:ext cx="417" cy="403"/>
                <a:chExt cx="417" cy="403"/>
              </a:xfrm>
            </p:grpSpPr>
            <p:sp>
              <p:nvSpPr>
                <p:cNvPr id="13422" name="矩形 13421"/>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5</a:t>
                  </a:r>
                  <a:endParaRPr lang="en-US" altLang="zh-CN" sz="1000">
                    <a:solidFill>
                      <a:srgbClr val="000000"/>
                    </a:solidFill>
                  </a:endParaRPr>
                </a:p>
                <a:p>
                  <a:pPr lvl="0" algn="just" eaLnBrk="0" hangingPunct="0"/>
                  <a:endParaRPr lang="en-US" altLang="zh-CN" sz="1000">
                    <a:solidFill>
                      <a:srgbClr val="000000"/>
                    </a:solidFill>
                  </a:endParaRPr>
                </a:p>
              </p:txBody>
            </p:sp>
            <p:sp>
              <p:nvSpPr>
                <p:cNvPr id="13423" name="矩形 13422"/>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24" name="组合 13423"/>
              <p:cNvGrpSpPr/>
              <p:nvPr/>
            </p:nvGrpSpPr>
            <p:grpSpPr>
              <a:xfrm>
                <a:off x="417" y="2130"/>
                <a:ext cx="1094" cy="403"/>
                <a:chExt cx="1094" cy="403"/>
              </a:xfrm>
            </p:grpSpPr>
            <p:sp>
              <p:nvSpPr>
                <p:cNvPr id="13425" name="矩形 13424"/>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亲近家人死亡</a:t>
                  </a:r>
                  <a:endParaRPr lang="zh-CN" altLang="en-US" sz="1000">
                    <a:solidFill>
                      <a:srgbClr val="000000"/>
                    </a:solidFill>
                  </a:endParaRPr>
                </a:p>
                <a:p>
                  <a:pPr lvl="0" algn="just" eaLnBrk="0" hangingPunct="0"/>
                  <a:endParaRPr lang="zh-CN" altLang="en-US" sz="1000">
                    <a:solidFill>
                      <a:srgbClr val="000000"/>
                    </a:solidFill>
                  </a:endParaRPr>
                </a:p>
              </p:txBody>
            </p:sp>
            <p:sp>
              <p:nvSpPr>
                <p:cNvPr id="13426" name="矩形 13425"/>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27" name="组合 13426"/>
              <p:cNvGrpSpPr/>
              <p:nvPr/>
            </p:nvGrpSpPr>
            <p:grpSpPr>
              <a:xfrm>
                <a:off x="1511" y="2130"/>
                <a:ext cx="374" cy="403"/>
                <a:chExt cx="374" cy="403"/>
              </a:xfrm>
            </p:grpSpPr>
            <p:sp>
              <p:nvSpPr>
                <p:cNvPr id="13428" name="矩形 13427"/>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63</a:t>
                  </a:r>
                  <a:endParaRPr lang="en-US" altLang="zh-CN" sz="1000">
                    <a:solidFill>
                      <a:srgbClr val="000000"/>
                    </a:solidFill>
                  </a:endParaRPr>
                </a:p>
                <a:p>
                  <a:pPr lvl="0" algn="just" eaLnBrk="0" hangingPunct="0"/>
                  <a:endParaRPr lang="en-US" altLang="zh-CN" sz="1000">
                    <a:solidFill>
                      <a:srgbClr val="000000"/>
                    </a:solidFill>
                  </a:endParaRPr>
                </a:p>
              </p:txBody>
            </p:sp>
            <p:sp>
              <p:nvSpPr>
                <p:cNvPr id="13429" name="矩形 13428"/>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30" name="组合 13429"/>
              <p:cNvGrpSpPr/>
              <p:nvPr/>
            </p:nvGrpSpPr>
            <p:grpSpPr>
              <a:xfrm>
                <a:off x="1885" y="2130"/>
                <a:ext cx="302" cy="403"/>
                <a:chExt cx="302" cy="403"/>
              </a:xfrm>
            </p:grpSpPr>
            <p:sp>
              <p:nvSpPr>
                <p:cNvPr id="13431" name="矩形 13430"/>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432" name="矩形 13431"/>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33" name="组合 13432"/>
              <p:cNvGrpSpPr/>
              <p:nvPr/>
            </p:nvGrpSpPr>
            <p:grpSpPr>
              <a:xfrm>
                <a:off x="2187" y="2130"/>
                <a:ext cx="446" cy="403"/>
                <a:chExt cx="446" cy="403"/>
              </a:xfrm>
            </p:grpSpPr>
            <p:sp>
              <p:nvSpPr>
                <p:cNvPr id="13434" name="矩形 13433"/>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27</a:t>
                  </a:r>
                  <a:endParaRPr lang="en-US" altLang="zh-CN" sz="1000">
                    <a:solidFill>
                      <a:srgbClr val="000000"/>
                    </a:solidFill>
                  </a:endParaRPr>
                </a:p>
                <a:p>
                  <a:pPr lvl="0" algn="just" eaLnBrk="0" hangingPunct="0"/>
                  <a:endParaRPr lang="en-US" altLang="zh-CN" sz="1000">
                    <a:solidFill>
                      <a:srgbClr val="000000"/>
                    </a:solidFill>
                  </a:endParaRPr>
                </a:p>
              </p:txBody>
            </p:sp>
            <p:sp>
              <p:nvSpPr>
                <p:cNvPr id="13435" name="矩形 13434"/>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36" name="组合 13435"/>
              <p:cNvGrpSpPr/>
              <p:nvPr/>
            </p:nvGrpSpPr>
            <p:grpSpPr>
              <a:xfrm>
                <a:off x="2633" y="2130"/>
                <a:ext cx="1238" cy="403"/>
                <a:chExt cx="1238" cy="403"/>
              </a:xfrm>
            </p:grpSpPr>
            <p:sp>
              <p:nvSpPr>
                <p:cNvPr id="13437" name="矩形 13436"/>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升学或辍学</a:t>
                  </a:r>
                  <a:endParaRPr lang="zh-CN" altLang="en-US" sz="1000">
                    <a:solidFill>
                      <a:srgbClr val="000000"/>
                    </a:solidFill>
                  </a:endParaRPr>
                </a:p>
                <a:p>
                  <a:pPr lvl="0" algn="just" eaLnBrk="0" hangingPunct="0"/>
                  <a:endParaRPr lang="zh-CN" altLang="en-US" sz="1000">
                    <a:solidFill>
                      <a:srgbClr val="000000"/>
                    </a:solidFill>
                  </a:endParaRPr>
                </a:p>
              </p:txBody>
            </p:sp>
            <p:sp>
              <p:nvSpPr>
                <p:cNvPr id="13438" name="矩形 13437"/>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39" name="组合 13438"/>
              <p:cNvGrpSpPr/>
              <p:nvPr/>
            </p:nvGrpSpPr>
            <p:grpSpPr>
              <a:xfrm>
                <a:off x="3871" y="2130"/>
                <a:ext cx="374" cy="403"/>
                <a:chExt cx="374" cy="403"/>
              </a:xfrm>
            </p:grpSpPr>
            <p:sp>
              <p:nvSpPr>
                <p:cNvPr id="13440" name="矩形 13439"/>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26</a:t>
                  </a:r>
                  <a:endParaRPr lang="en-US" altLang="zh-CN" sz="1000">
                    <a:solidFill>
                      <a:srgbClr val="000000"/>
                    </a:solidFill>
                  </a:endParaRPr>
                </a:p>
                <a:p>
                  <a:pPr lvl="0" algn="just" eaLnBrk="0" hangingPunct="0"/>
                  <a:endParaRPr lang="en-US" altLang="zh-CN" sz="1000">
                    <a:solidFill>
                      <a:srgbClr val="000000"/>
                    </a:solidFill>
                  </a:endParaRPr>
                </a:p>
              </p:txBody>
            </p:sp>
            <p:sp>
              <p:nvSpPr>
                <p:cNvPr id="13441" name="矩形 13440"/>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42" name="组合 13441"/>
              <p:cNvGrpSpPr/>
              <p:nvPr/>
            </p:nvGrpSpPr>
            <p:grpSpPr>
              <a:xfrm>
                <a:off x="0" y="2533"/>
                <a:ext cx="417" cy="403"/>
                <a:chExt cx="417" cy="403"/>
              </a:xfrm>
            </p:grpSpPr>
            <p:sp>
              <p:nvSpPr>
                <p:cNvPr id="13443" name="矩形 13442"/>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6</a:t>
                  </a:r>
                  <a:endParaRPr lang="en-US" altLang="zh-CN" sz="1000">
                    <a:solidFill>
                      <a:srgbClr val="000000"/>
                    </a:solidFill>
                  </a:endParaRPr>
                </a:p>
                <a:p>
                  <a:pPr lvl="0" algn="just" eaLnBrk="0" hangingPunct="0"/>
                  <a:endParaRPr lang="en-US" altLang="zh-CN" sz="1000">
                    <a:solidFill>
                      <a:srgbClr val="000000"/>
                    </a:solidFill>
                  </a:endParaRPr>
                </a:p>
              </p:txBody>
            </p:sp>
            <p:sp>
              <p:nvSpPr>
                <p:cNvPr id="13444" name="矩形 13443"/>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45" name="组合 13444"/>
              <p:cNvGrpSpPr/>
              <p:nvPr/>
            </p:nvGrpSpPr>
            <p:grpSpPr>
              <a:xfrm>
                <a:off x="417" y="2533"/>
                <a:ext cx="1094" cy="403"/>
                <a:chExt cx="1094" cy="403"/>
              </a:xfrm>
            </p:grpSpPr>
            <p:sp>
              <p:nvSpPr>
                <p:cNvPr id="13446" name="矩形 13445"/>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受伤或重病</a:t>
                  </a:r>
                  <a:endParaRPr lang="zh-CN" altLang="en-US" sz="1000">
                    <a:solidFill>
                      <a:srgbClr val="000000"/>
                    </a:solidFill>
                  </a:endParaRPr>
                </a:p>
                <a:p>
                  <a:pPr lvl="0" algn="just" eaLnBrk="0" hangingPunct="0"/>
                  <a:endParaRPr lang="zh-CN" altLang="en-US" sz="1000">
                    <a:solidFill>
                      <a:srgbClr val="000000"/>
                    </a:solidFill>
                  </a:endParaRPr>
                </a:p>
              </p:txBody>
            </p:sp>
            <p:sp>
              <p:nvSpPr>
                <p:cNvPr id="13447" name="矩形 13446"/>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48" name="组合 13447"/>
              <p:cNvGrpSpPr/>
              <p:nvPr/>
            </p:nvGrpSpPr>
            <p:grpSpPr>
              <a:xfrm>
                <a:off x="1511" y="2533"/>
                <a:ext cx="374" cy="403"/>
                <a:chExt cx="374" cy="403"/>
              </a:xfrm>
            </p:grpSpPr>
            <p:sp>
              <p:nvSpPr>
                <p:cNvPr id="13449" name="矩形 13448"/>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53</a:t>
                  </a:r>
                  <a:endParaRPr lang="en-US" altLang="zh-CN" sz="1000">
                    <a:solidFill>
                      <a:srgbClr val="000000"/>
                    </a:solidFill>
                  </a:endParaRPr>
                </a:p>
                <a:p>
                  <a:pPr lvl="0" algn="just" eaLnBrk="0" hangingPunct="0"/>
                  <a:endParaRPr lang="en-US" altLang="zh-CN" sz="1000">
                    <a:solidFill>
                      <a:srgbClr val="000000"/>
                    </a:solidFill>
                  </a:endParaRPr>
                </a:p>
              </p:txBody>
            </p:sp>
            <p:sp>
              <p:nvSpPr>
                <p:cNvPr id="13450" name="矩形 13449"/>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51" name="组合 13450"/>
              <p:cNvGrpSpPr/>
              <p:nvPr/>
            </p:nvGrpSpPr>
            <p:grpSpPr>
              <a:xfrm>
                <a:off x="1885" y="2533"/>
                <a:ext cx="302" cy="403"/>
                <a:chExt cx="302" cy="403"/>
              </a:xfrm>
            </p:grpSpPr>
            <p:sp>
              <p:nvSpPr>
                <p:cNvPr id="13452" name="矩形 13451"/>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453" name="矩形 13452"/>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54" name="组合 13453"/>
              <p:cNvGrpSpPr/>
              <p:nvPr/>
            </p:nvGrpSpPr>
            <p:grpSpPr>
              <a:xfrm>
                <a:off x="2187" y="2533"/>
                <a:ext cx="446" cy="403"/>
                <a:chExt cx="446" cy="403"/>
              </a:xfrm>
            </p:grpSpPr>
            <p:sp>
              <p:nvSpPr>
                <p:cNvPr id="13455" name="矩形 13454"/>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28</a:t>
                  </a:r>
                  <a:endParaRPr lang="en-US" altLang="zh-CN" sz="1000">
                    <a:solidFill>
                      <a:srgbClr val="000000"/>
                    </a:solidFill>
                  </a:endParaRPr>
                </a:p>
                <a:p>
                  <a:pPr lvl="0" algn="just" eaLnBrk="0" hangingPunct="0"/>
                  <a:endParaRPr lang="en-US" altLang="zh-CN" sz="1000">
                    <a:solidFill>
                      <a:srgbClr val="000000"/>
                    </a:solidFill>
                  </a:endParaRPr>
                </a:p>
              </p:txBody>
            </p:sp>
            <p:sp>
              <p:nvSpPr>
                <p:cNvPr id="13456" name="矩形 13455"/>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57" name="组合 13456"/>
              <p:cNvGrpSpPr/>
              <p:nvPr/>
            </p:nvGrpSpPr>
            <p:grpSpPr>
              <a:xfrm>
                <a:off x="2633" y="2533"/>
                <a:ext cx="1238" cy="403"/>
                <a:chExt cx="1238" cy="403"/>
              </a:xfrm>
            </p:grpSpPr>
            <p:sp>
              <p:nvSpPr>
                <p:cNvPr id="13458" name="矩形 13457"/>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生活条件变化</a:t>
                  </a:r>
                  <a:endParaRPr lang="zh-CN" altLang="en-US" sz="1000">
                    <a:solidFill>
                      <a:srgbClr val="000000"/>
                    </a:solidFill>
                  </a:endParaRPr>
                </a:p>
                <a:p>
                  <a:pPr lvl="0" algn="just" eaLnBrk="0" hangingPunct="0"/>
                  <a:endParaRPr lang="zh-CN" altLang="en-US" sz="1000">
                    <a:solidFill>
                      <a:srgbClr val="000000"/>
                    </a:solidFill>
                  </a:endParaRPr>
                </a:p>
              </p:txBody>
            </p:sp>
            <p:sp>
              <p:nvSpPr>
                <p:cNvPr id="13459" name="矩形 13458"/>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60" name="组合 13459"/>
              <p:cNvGrpSpPr/>
              <p:nvPr/>
            </p:nvGrpSpPr>
            <p:grpSpPr>
              <a:xfrm>
                <a:off x="3871" y="2533"/>
                <a:ext cx="374" cy="403"/>
                <a:chExt cx="374" cy="403"/>
              </a:xfrm>
            </p:grpSpPr>
            <p:sp>
              <p:nvSpPr>
                <p:cNvPr id="13461" name="矩形 13460"/>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25</a:t>
                  </a:r>
                  <a:endParaRPr lang="en-US" altLang="zh-CN" sz="1000">
                    <a:solidFill>
                      <a:srgbClr val="000000"/>
                    </a:solidFill>
                  </a:endParaRPr>
                </a:p>
                <a:p>
                  <a:pPr lvl="0" algn="just" eaLnBrk="0" hangingPunct="0"/>
                  <a:endParaRPr lang="en-US" altLang="zh-CN" sz="1000">
                    <a:solidFill>
                      <a:srgbClr val="000000"/>
                    </a:solidFill>
                  </a:endParaRPr>
                </a:p>
              </p:txBody>
            </p:sp>
            <p:sp>
              <p:nvSpPr>
                <p:cNvPr id="13462" name="矩形 13461"/>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63" name="组合 13462"/>
              <p:cNvGrpSpPr/>
              <p:nvPr/>
            </p:nvGrpSpPr>
            <p:grpSpPr>
              <a:xfrm>
                <a:off x="0" y="2936"/>
                <a:ext cx="417" cy="403"/>
                <a:chExt cx="417" cy="403"/>
              </a:xfrm>
            </p:grpSpPr>
            <p:sp>
              <p:nvSpPr>
                <p:cNvPr id="13464" name="矩形 13463"/>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7</a:t>
                  </a:r>
                  <a:endParaRPr lang="en-US" altLang="zh-CN" sz="1000">
                    <a:solidFill>
                      <a:srgbClr val="000000"/>
                    </a:solidFill>
                  </a:endParaRPr>
                </a:p>
                <a:p>
                  <a:pPr lvl="0" algn="just" eaLnBrk="0" hangingPunct="0"/>
                  <a:endParaRPr lang="en-US" altLang="zh-CN" sz="1000">
                    <a:solidFill>
                      <a:srgbClr val="000000"/>
                    </a:solidFill>
                  </a:endParaRPr>
                </a:p>
              </p:txBody>
            </p:sp>
            <p:sp>
              <p:nvSpPr>
                <p:cNvPr id="13465" name="矩形 13464"/>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66" name="组合 13465"/>
              <p:cNvGrpSpPr/>
              <p:nvPr/>
            </p:nvGrpSpPr>
            <p:grpSpPr>
              <a:xfrm>
                <a:off x="417" y="2936"/>
                <a:ext cx="1094" cy="403"/>
                <a:chExt cx="1094" cy="403"/>
              </a:xfrm>
            </p:grpSpPr>
            <p:sp>
              <p:nvSpPr>
                <p:cNvPr id="13467" name="矩形 13466"/>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结婚</a:t>
                  </a:r>
                  <a:endParaRPr lang="zh-CN" altLang="en-US" sz="1000">
                    <a:solidFill>
                      <a:srgbClr val="000000"/>
                    </a:solidFill>
                  </a:endParaRPr>
                </a:p>
                <a:p>
                  <a:pPr lvl="0" algn="just" eaLnBrk="0" hangingPunct="0"/>
                  <a:endParaRPr lang="zh-CN" altLang="en-US" sz="1000">
                    <a:solidFill>
                      <a:srgbClr val="000000"/>
                    </a:solidFill>
                  </a:endParaRPr>
                </a:p>
              </p:txBody>
            </p:sp>
            <p:sp>
              <p:nvSpPr>
                <p:cNvPr id="13468" name="矩形 13467"/>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69" name="组合 13468"/>
              <p:cNvGrpSpPr/>
              <p:nvPr/>
            </p:nvGrpSpPr>
            <p:grpSpPr>
              <a:xfrm>
                <a:off x="1511" y="2936"/>
                <a:ext cx="374" cy="403"/>
                <a:chExt cx="374" cy="403"/>
              </a:xfrm>
            </p:grpSpPr>
            <p:sp>
              <p:nvSpPr>
                <p:cNvPr id="13470" name="矩形 13469"/>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50</a:t>
                  </a:r>
                  <a:endParaRPr lang="en-US" altLang="zh-CN" sz="1000">
                    <a:solidFill>
                      <a:srgbClr val="000000"/>
                    </a:solidFill>
                  </a:endParaRPr>
                </a:p>
                <a:p>
                  <a:pPr lvl="0" algn="just" eaLnBrk="0" hangingPunct="0"/>
                  <a:endParaRPr lang="en-US" altLang="zh-CN" sz="1000">
                    <a:solidFill>
                      <a:srgbClr val="000000"/>
                    </a:solidFill>
                  </a:endParaRPr>
                </a:p>
              </p:txBody>
            </p:sp>
            <p:sp>
              <p:nvSpPr>
                <p:cNvPr id="13471" name="矩形 13470"/>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72" name="组合 13471"/>
              <p:cNvGrpSpPr/>
              <p:nvPr/>
            </p:nvGrpSpPr>
            <p:grpSpPr>
              <a:xfrm>
                <a:off x="1885" y="2936"/>
                <a:ext cx="302" cy="403"/>
                <a:chExt cx="302" cy="403"/>
              </a:xfrm>
            </p:grpSpPr>
            <p:sp>
              <p:nvSpPr>
                <p:cNvPr id="13473" name="矩形 13472"/>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474" name="矩形 13473"/>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75" name="组合 13474"/>
              <p:cNvGrpSpPr/>
              <p:nvPr/>
            </p:nvGrpSpPr>
            <p:grpSpPr>
              <a:xfrm>
                <a:off x="2187" y="2936"/>
                <a:ext cx="446" cy="403"/>
                <a:chExt cx="446" cy="403"/>
              </a:xfrm>
            </p:grpSpPr>
            <p:sp>
              <p:nvSpPr>
                <p:cNvPr id="13476" name="矩形 13475"/>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29</a:t>
                  </a:r>
                  <a:endParaRPr lang="en-US" altLang="zh-CN" sz="1000">
                    <a:solidFill>
                      <a:srgbClr val="000000"/>
                    </a:solidFill>
                  </a:endParaRPr>
                </a:p>
                <a:p>
                  <a:pPr lvl="0" algn="just" eaLnBrk="0" hangingPunct="0"/>
                  <a:endParaRPr lang="en-US" altLang="zh-CN" sz="1000">
                    <a:solidFill>
                      <a:srgbClr val="000000"/>
                    </a:solidFill>
                  </a:endParaRPr>
                </a:p>
              </p:txBody>
            </p:sp>
            <p:sp>
              <p:nvSpPr>
                <p:cNvPr id="13477" name="矩形 13476"/>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78" name="组合 13477"/>
              <p:cNvGrpSpPr/>
              <p:nvPr/>
            </p:nvGrpSpPr>
            <p:grpSpPr>
              <a:xfrm>
                <a:off x="2633" y="2936"/>
                <a:ext cx="1238" cy="403"/>
                <a:chExt cx="1238" cy="403"/>
              </a:xfrm>
            </p:grpSpPr>
            <p:sp>
              <p:nvSpPr>
                <p:cNvPr id="13479" name="矩形 13478"/>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生活习惯改变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480" name="矩形 13479"/>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81" name="组合 13480"/>
              <p:cNvGrpSpPr/>
              <p:nvPr/>
            </p:nvGrpSpPr>
            <p:grpSpPr>
              <a:xfrm>
                <a:off x="3871" y="2936"/>
                <a:ext cx="374" cy="403"/>
                <a:chExt cx="374" cy="403"/>
              </a:xfrm>
            </p:grpSpPr>
            <p:sp>
              <p:nvSpPr>
                <p:cNvPr id="13482" name="矩形 13481"/>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24</a:t>
                  </a:r>
                  <a:endParaRPr lang="en-US" altLang="zh-CN" sz="1000">
                    <a:solidFill>
                      <a:srgbClr val="000000"/>
                    </a:solidFill>
                  </a:endParaRPr>
                </a:p>
                <a:p>
                  <a:pPr lvl="0" algn="just" eaLnBrk="0" hangingPunct="0"/>
                  <a:endParaRPr lang="en-US" altLang="zh-CN" sz="1000">
                    <a:solidFill>
                      <a:srgbClr val="000000"/>
                    </a:solidFill>
                  </a:endParaRPr>
                </a:p>
              </p:txBody>
            </p:sp>
            <p:sp>
              <p:nvSpPr>
                <p:cNvPr id="13483" name="矩形 13482"/>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84" name="组合 13483"/>
              <p:cNvGrpSpPr/>
              <p:nvPr/>
            </p:nvGrpSpPr>
            <p:grpSpPr>
              <a:xfrm>
                <a:off x="0" y="3339"/>
                <a:ext cx="417" cy="403"/>
                <a:chExt cx="417" cy="403"/>
              </a:xfrm>
            </p:grpSpPr>
            <p:sp>
              <p:nvSpPr>
                <p:cNvPr id="13485" name="矩形 13484"/>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8</a:t>
                  </a:r>
                  <a:endParaRPr lang="en-US" altLang="zh-CN" sz="1000">
                    <a:solidFill>
                      <a:srgbClr val="000000"/>
                    </a:solidFill>
                  </a:endParaRPr>
                </a:p>
                <a:p>
                  <a:pPr lvl="0" algn="just" eaLnBrk="0" hangingPunct="0"/>
                  <a:endParaRPr lang="en-US" altLang="zh-CN" sz="1000">
                    <a:solidFill>
                      <a:srgbClr val="000000"/>
                    </a:solidFill>
                  </a:endParaRPr>
                </a:p>
              </p:txBody>
            </p:sp>
            <p:sp>
              <p:nvSpPr>
                <p:cNvPr id="13486" name="矩形 13485"/>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87" name="组合 13486"/>
              <p:cNvGrpSpPr/>
              <p:nvPr/>
            </p:nvGrpSpPr>
            <p:grpSpPr>
              <a:xfrm>
                <a:off x="417" y="3339"/>
                <a:ext cx="1094" cy="403"/>
                <a:chExt cx="1094" cy="403"/>
              </a:xfrm>
            </p:grpSpPr>
            <p:sp>
              <p:nvSpPr>
                <p:cNvPr id="13488" name="矩形 13487"/>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被解雇</a:t>
                  </a:r>
                  <a:endParaRPr lang="zh-CN" altLang="en-US" sz="1000">
                    <a:solidFill>
                      <a:srgbClr val="000000"/>
                    </a:solidFill>
                  </a:endParaRPr>
                </a:p>
                <a:p>
                  <a:pPr lvl="0" algn="just" eaLnBrk="0" hangingPunct="0"/>
                  <a:endParaRPr lang="zh-CN" altLang="en-US" sz="1000">
                    <a:solidFill>
                      <a:srgbClr val="000000"/>
                    </a:solidFill>
                  </a:endParaRPr>
                </a:p>
              </p:txBody>
            </p:sp>
            <p:sp>
              <p:nvSpPr>
                <p:cNvPr id="13489" name="矩形 13488"/>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90" name="组合 13489"/>
              <p:cNvGrpSpPr/>
              <p:nvPr/>
            </p:nvGrpSpPr>
            <p:grpSpPr>
              <a:xfrm>
                <a:off x="1511" y="3339"/>
                <a:ext cx="374" cy="403"/>
                <a:chExt cx="374" cy="403"/>
              </a:xfrm>
            </p:grpSpPr>
            <p:sp>
              <p:nvSpPr>
                <p:cNvPr id="13491" name="矩形 13490"/>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47</a:t>
                  </a:r>
                  <a:endParaRPr lang="en-US" altLang="zh-CN" sz="1000">
                    <a:solidFill>
                      <a:srgbClr val="000000"/>
                    </a:solidFill>
                  </a:endParaRPr>
                </a:p>
                <a:p>
                  <a:pPr lvl="0" algn="just" eaLnBrk="0" hangingPunct="0"/>
                  <a:endParaRPr lang="en-US" altLang="zh-CN" sz="1000">
                    <a:solidFill>
                      <a:srgbClr val="000000"/>
                    </a:solidFill>
                  </a:endParaRPr>
                </a:p>
              </p:txBody>
            </p:sp>
            <p:sp>
              <p:nvSpPr>
                <p:cNvPr id="13492" name="矩形 13491"/>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93" name="组合 13492"/>
              <p:cNvGrpSpPr/>
              <p:nvPr/>
            </p:nvGrpSpPr>
            <p:grpSpPr>
              <a:xfrm>
                <a:off x="1885" y="3339"/>
                <a:ext cx="302" cy="403"/>
                <a:chExt cx="302" cy="403"/>
              </a:xfrm>
            </p:grpSpPr>
            <p:sp>
              <p:nvSpPr>
                <p:cNvPr id="13494" name="矩形 13493"/>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495" name="矩形 13494"/>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96" name="组合 13495"/>
              <p:cNvGrpSpPr/>
              <p:nvPr/>
            </p:nvGrpSpPr>
            <p:grpSpPr>
              <a:xfrm>
                <a:off x="2187" y="3339"/>
                <a:ext cx="446" cy="403"/>
                <a:chExt cx="446" cy="403"/>
              </a:xfrm>
            </p:grpSpPr>
            <p:sp>
              <p:nvSpPr>
                <p:cNvPr id="13497" name="矩形 13496"/>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30</a:t>
                  </a:r>
                  <a:endParaRPr lang="en-US" altLang="zh-CN" sz="1000">
                    <a:solidFill>
                      <a:srgbClr val="000000"/>
                    </a:solidFill>
                  </a:endParaRPr>
                </a:p>
                <a:p>
                  <a:pPr lvl="0" algn="just" eaLnBrk="0" hangingPunct="0"/>
                  <a:endParaRPr lang="en-US" altLang="zh-CN" sz="1000">
                    <a:solidFill>
                      <a:srgbClr val="000000"/>
                    </a:solidFill>
                  </a:endParaRPr>
                </a:p>
              </p:txBody>
            </p:sp>
            <p:sp>
              <p:nvSpPr>
                <p:cNvPr id="13498" name="矩形 13497"/>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499" name="组合 13498"/>
              <p:cNvGrpSpPr/>
              <p:nvPr/>
            </p:nvGrpSpPr>
            <p:grpSpPr>
              <a:xfrm>
                <a:off x="2633" y="3339"/>
                <a:ext cx="1238" cy="403"/>
                <a:chExt cx="1238" cy="403"/>
              </a:xfrm>
            </p:grpSpPr>
            <p:sp>
              <p:nvSpPr>
                <p:cNvPr id="13500" name="矩形 13499"/>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与上级有矛盾</a:t>
                  </a:r>
                  <a:endParaRPr lang="zh-CN" altLang="en-US" sz="1000">
                    <a:solidFill>
                      <a:srgbClr val="000000"/>
                    </a:solidFill>
                  </a:endParaRPr>
                </a:p>
                <a:p>
                  <a:pPr lvl="0" algn="just" eaLnBrk="0" hangingPunct="0"/>
                  <a:endParaRPr lang="zh-CN" altLang="en-US" sz="1000">
                    <a:solidFill>
                      <a:srgbClr val="000000"/>
                    </a:solidFill>
                  </a:endParaRPr>
                </a:p>
              </p:txBody>
            </p:sp>
            <p:sp>
              <p:nvSpPr>
                <p:cNvPr id="13501" name="矩形 13500"/>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02" name="组合 13501"/>
              <p:cNvGrpSpPr/>
              <p:nvPr/>
            </p:nvGrpSpPr>
            <p:grpSpPr>
              <a:xfrm>
                <a:off x="3871" y="3339"/>
                <a:ext cx="374" cy="403"/>
                <a:chExt cx="374" cy="403"/>
              </a:xfrm>
            </p:grpSpPr>
            <p:sp>
              <p:nvSpPr>
                <p:cNvPr id="13503" name="矩形 13502"/>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23</a:t>
                  </a:r>
                  <a:endParaRPr lang="en-US" altLang="zh-CN" sz="1000">
                    <a:solidFill>
                      <a:srgbClr val="000000"/>
                    </a:solidFill>
                  </a:endParaRPr>
                </a:p>
                <a:p>
                  <a:pPr lvl="0" algn="just" eaLnBrk="0" hangingPunct="0"/>
                  <a:endParaRPr lang="en-US" altLang="zh-CN" sz="1000">
                    <a:solidFill>
                      <a:srgbClr val="000000"/>
                    </a:solidFill>
                  </a:endParaRPr>
                </a:p>
              </p:txBody>
            </p:sp>
            <p:sp>
              <p:nvSpPr>
                <p:cNvPr id="13504" name="矩形 13503"/>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05" name="组合 13504"/>
              <p:cNvGrpSpPr/>
              <p:nvPr/>
            </p:nvGrpSpPr>
            <p:grpSpPr>
              <a:xfrm>
                <a:off x="0" y="3742"/>
                <a:ext cx="417" cy="403"/>
                <a:chExt cx="417" cy="403"/>
              </a:xfrm>
            </p:grpSpPr>
            <p:sp>
              <p:nvSpPr>
                <p:cNvPr id="13506" name="矩形 13505"/>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9</a:t>
                  </a:r>
                  <a:endParaRPr lang="en-US" altLang="zh-CN" sz="1000">
                    <a:solidFill>
                      <a:srgbClr val="000000"/>
                    </a:solidFill>
                  </a:endParaRPr>
                </a:p>
                <a:p>
                  <a:pPr lvl="0" algn="just" eaLnBrk="0" hangingPunct="0"/>
                  <a:endParaRPr lang="en-US" altLang="zh-CN" sz="1000">
                    <a:solidFill>
                      <a:srgbClr val="000000"/>
                    </a:solidFill>
                  </a:endParaRPr>
                </a:p>
              </p:txBody>
            </p:sp>
            <p:sp>
              <p:nvSpPr>
                <p:cNvPr id="13507" name="矩形 13506"/>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08" name="组合 13507"/>
              <p:cNvGrpSpPr/>
              <p:nvPr/>
            </p:nvGrpSpPr>
            <p:grpSpPr>
              <a:xfrm>
                <a:off x="417" y="3742"/>
                <a:ext cx="1094" cy="403"/>
                <a:chExt cx="1094" cy="403"/>
              </a:xfrm>
            </p:grpSpPr>
            <p:sp>
              <p:nvSpPr>
                <p:cNvPr id="13509" name="矩形 13508"/>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复婚</a:t>
                  </a:r>
                  <a:endParaRPr lang="zh-CN" altLang="en-US" sz="1000">
                    <a:solidFill>
                      <a:srgbClr val="000000"/>
                    </a:solidFill>
                  </a:endParaRPr>
                </a:p>
                <a:p>
                  <a:pPr lvl="0" algn="just" eaLnBrk="0" hangingPunct="0"/>
                  <a:endParaRPr lang="zh-CN" altLang="en-US" sz="1000">
                    <a:solidFill>
                      <a:srgbClr val="000000"/>
                    </a:solidFill>
                  </a:endParaRPr>
                </a:p>
              </p:txBody>
            </p:sp>
            <p:sp>
              <p:nvSpPr>
                <p:cNvPr id="13510" name="矩形 13509"/>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11" name="组合 13510"/>
              <p:cNvGrpSpPr/>
              <p:nvPr/>
            </p:nvGrpSpPr>
            <p:grpSpPr>
              <a:xfrm>
                <a:off x="1511" y="3742"/>
                <a:ext cx="374" cy="403"/>
                <a:chExt cx="374" cy="403"/>
              </a:xfrm>
            </p:grpSpPr>
            <p:sp>
              <p:nvSpPr>
                <p:cNvPr id="13512" name="矩形 13511"/>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45</a:t>
                  </a:r>
                  <a:endParaRPr lang="en-US" altLang="zh-CN" sz="1000">
                    <a:solidFill>
                      <a:srgbClr val="000000"/>
                    </a:solidFill>
                  </a:endParaRPr>
                </a:p>
                <a:p>
                  <a:pPr lvl="0" algn="just" eaLnBrk="0" hangingPunct="0"/>
                  <a:endParaRPr lang="en-US" altLang="zh-CN" sz="1000">
                    <a:solidFill>
                      <a:srgbClr val="000000"/>
                    </a:solidFill>
                  </a:endParaRPr>
                </a:p>
              </p:txBody>
            </p:sp>
            <p:sp>
              <p:nvSpPr>
                <p:cNvPr id="13513" name="矩形 13512"/>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14" name="组合 13513"/>
              <p:cNvGrpSpPr/>
              <p:nvPr/>
            </p:nvGrpSpPr>
            <p:grpSpPr>
              <a:xfrm>
                <a:off x="1885" y="3742"/>
                <a:ext cx="302" cy="403"/>
                <a:chExt cx="302" cy="403"/>
              </a:xfrm>
            </p:grpSpPr>
            <p:sp>
              <p:nvSpPr>
                <p:cNvPr id="13515" name="矩形 13514"/>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516" name="矩形 13515"/>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17" name="组合 13516"/>
              <p:cNvGrpSpPr/>
              <p:nvPr/>
            </p:nvGrpSpPr>
            <p:grpSpPr>
              <a:xfrm>
                <a:off x="2187" y="3742"/>
                <a:ext cx="446" cy="403"/>
                <a:chExt cx="446" cy="403"/>
              </a:xfrm>
            </p:grpSpPr>
            <p:sp>
              <p:nvSpPr>
                <p:cNvPr id="13518" name="矩形 13517"/>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31</a:t>
                  </a:r>
                  <a:endParaRPr lang="en-US" altLang="zh-CN" sz="1000">
                    <a:solidFill>
                      <a:srgbClr val="000000"/>
                    </a:solidFill>
                  </a:endParaRPr>
                </a:p>
                <a:p>
                  <a:pPr lvl="0" algn="just" eaLnBrk="0" hangingPunct="0"/>
                  <a:endParaRPr lang="en-US" altLang="zh-CN" sz="1000">
                    <a:solidFill>
                      <a:srgbClr val="000000"/>
                    </a:solidFill>
                  </a:endParaRPr>
                </a:p>
              </p:txBody>
            </p:sp>
            <p:sp>
              <p:nvSpPr>
                <p:cNvPr id="13519" name="矩形 13518"/>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20" name="组合 13519"/>
              <p:cNvGrpSpPr/>
              <p:nvPr/>
            </p:nvGrpSpPr>
            <p:grpSpPr>
              <a:xfrm>
                <a:off x="2633" y="3742"/>
                <a:ext cx="1238" cy="403"/>
                <a:chExt cx="1238" cy="403"/>
              </a:xfrm>
            </p:grpSpPr>
            <p:sp>
              <p:nvSpPr>
                <p:cNvPr id="13521" name="矩形 13520"/>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工作条件改变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522" name="矩形 13521"/>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23" name="组合 13522"/>
              <p:cNvGrpSpPr/>
              <p:nvPr/>
            </p:nvGrpSpPr>
            <p:grpSpPr>
              <a:xfrm>
                <a:off x="3871" y="3742"/>
                <a:ext cx="374" cy="403"/>
                <a:chExt cx="374" cy="403"/>
              </a:xfrm>
            </p:grpSpPr>
            <p:sp>
              <p:nvSpPr>
                <p:cNvPr id="13524" name="矩形 13523"/>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20</a:t>
                  </a:r>
                  <a:endParaRPr lang="en-US" altLang="zh-CN" sz="1000">
                    <a:solidFill>
                      <a:srgbClr val="000000"/>
                    </a:solidFill>
                  </a:endParaRPr>
                </a:p>
                <a:p>
                  <a:pPr lvl="0" algn="just" eaLnBrk="0" hangingPunct="0"/>
                  <a:endParaRPr lang="en-US" altLang="zh-CN" sz="1000">
                    <a:solidFill>
                      <a:srgbClr val="000000"/>
                    </a:solidFill>
                  </a:endParaRPr>
                </a:p>
              </p:txBody>
            </p:sp>
            <p:sp>
              <p:nvSpPr>
                <p:cNvPr id="13525" name="矩形 13524"/>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26" name="组合 13525"/>
              <p:cNvGrpSpPr/>
              <p:nvPr/>
            </p:nvGrpSpPr>
            <p:grpSpPr>
              <a:xfrm>
                <a:off x="0" y="4145"/>
                <a:ext cx="417" cy="403"/>
                <a:chExt cx="417" cy="403"/>
              </a:xfrm>
            </p:grpSpPr>
            <p:sp>
              <p:nvSpPr>
                <p:cNvPr id="13527" name="矩形 13526"/>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10</a:t>
                  </a:r>
                  <a:endParaRPr lang="en-US" altLang="zh-CN" sz="1000">
                    <a:solidFill>
                      <a:srgbClr val="000000"/>
                    </a:solidFill>
                  </a:endParaRPr>
                </a:p>
                <a:p>
                  <a:pPr lvl="0" algn="just" eaLnBrk="0" hangingPunct="0"/>
                  <a:endParaRPr lang="en-US" altLang="zh-CN" sz="1000">
                    <a:solidFill>
                      <a:srgbClr val="000000"/>
                    </a:solidFill>
                  </a:endParaRPr>
                </a:p>
              </p:txBody>
            </p:sp>
            <p:sp>
              <p:nvSpPr>
                <p:cNvPr id="13528" name="矩形 13527"/>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29" name="组合 13528"/>
              <p:cNvGrpSpPr/>
              <p:nvPr/>
            </p:nvGrpSpPr>
            <p:grpSpPr>
              <a:xfrm>
                <a:off x="417" y="4145"/>
                <a:ext cx="1094" cy="403"/>
                <a:chExt cx="1094" cy="403"/>
              </a:xfrm>
            </p:grpSpPr>
            <p:sp>
              <p:nvSpPr>
                <p:cNvPr id="13530" name="矩形 13529"/>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退休</a:t>
                  </a:r>
                  <a:endParaRPr lang="zh-CN" altLang="en-US" sz="1000">
                    <a:solidFill>
                      <a:srgbClr val="000000"/>
                    </a:solidFill>
                  </a:endParaRPr>
                </a:p>
                <a:p>
                  <a:pPr lvl="0" algn="just" eaLnBrk="0" hangingPunct="0"/>
                  <a:endParaRPr lang="zh-CN" altLang="en-US" sz="1000">
                    <a:solidFill>
                      <a:srgbClr val="000000"/>
                    </a:solidFill>
                  </a:endParaRPr>
                </a:p>
              </p:txBody>
            </p:sp>
            <p:sp>
              <p:nvSpPr>
                <p:cNvPr id="13531" name="矩形 13530"/>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32" name="组合 13531"/>
              <p:cNvGrpSpPr/>
              <p:nvPr/>
            </p:nvGrpSpPr>
            <p:grpSpPr>
              <a:xfrm>
                <a:off x="1511" y="4145"/>
                <a:ext cx="374" cy="403"/>
                <a:chExt cx="374" cy="403"/>
              </a:xfrm>
            </p:grpSpPr>
            <p:sp>
              <p:nvSpPr>
                <p:cNvPr id="13533" name="矩形 13532"/>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45</a:t>
                  </a:r>
                  <a:endParaRPr lang="en-US" altLang="zh-CN" sz="1000">
                    <a:solidFill>
                      <a:srgbClr val="000000"/>
                    </a:solidFill>
                  </a:endParaRPr>
                </a:p>
                <a:p>
                  <a:pPr lvl="0" algn="just" eaLnBrk="0" hangingPunct="0"/>
                  <a:endParaRPr lang="en-US" altLang="zh-CN" sz="1000">
                    <a:solidFill>
                      <a:srgbClr val="000000"/>
                    </a:solidFill>
                  </a:endParaRPr>
                </a:p>
              </p:txBody>
            </p:sp>
            <p:sp>
              <p:nvSpPr>
                <p:cNvPr id="13534" name="矩形 13533"/>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35" name="组合 13534"/>
              <p:cNvGrpSpPr/>
              <p:nvPr/>
            </p:nvGrpSpPr>
            <p:grpSpPr>
              <a:xfrm>
                <a:off x="1885" y="4145"/>
                <a:ext cx="302" cy="403"/>
                <a:chExt cx="302" cy="403"/>
              </a:xfrm>
            </p:grpSpPr>
            <p:sp>
              <p:nvSpPr>
                <p:cNvPr id="13536" name="矩形 13535"/>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537" name="矩形 13536"/>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38" name="组合 13537"/>
              <p:cNvGrpSpPr/>
              <p:nvPr/>
            </p:nvGrpSpPr>
            <p:grpSpPr>
              <a:xfrm>
                <a:off x="2187" y="4145"/>
                <a:ext cx="446" cy="403"/>
                <a:chExt cx="446" cy="403"/>
              </a:xfrm>
            </p:grpSpPr>
            <p:sp>
              <p:nvSpPr>
                <p:cNvPr id="13539" name="矩形 13538"/>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32</a:t>
                  </a:r>
                  <a:endParaRPr lang="en-US" altLang="zh-CN" sz="1000">
                    <a:solidFill>
                      <a:srgbClr val="000000"/>
                    </a:solidFill>
                  </a:endParaRPr>
                </a:p>
                <a:p>
                  <a:pPr lvl="0" algn="just" eaLnBrk="0" hangingPunct="0"/>
                  <a:endParaRPr lang="en-US" altLang="zh-CN" sz="1000">
                    <a:solidFill>
                      <a:srgbClr val="000000"/>
                    </a:solidFill>
                  </a:endParaRPr>
                </a:p>
              </p:txBody>
            </p:sp>
            <p:sp>
              <p:nvSpPr>
                <p:cNvPr id="13540" name="矩形 13539"/>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41" name="组合 13540"/>
              <p:cNvGrpSpPr/>
              <p:nvPr/>
            </p:nvGrpSpPr>
            <p:grpSpPr>
              <a:xfrm>
                <a:off x="2633" y="4145"/>
                <a:ext cx="1238" cy="403"/>
                <a:chExt cx="1238" cy="403"/>
              </a:xfrm>
            </p:grpSpPr>
            <p:sp>
              <p:nvSpPr>
                <p:cNvPr id="13542" name="矩形 13541"/>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迁居</a:t>
                  </a:r>
                  <a:endParaRPr lang="zh-CN" altLang="en-US" sz="1000">
                    <a:solidFill>
                      <a:srgbClr val="000000"/>
                    </a:solidFill>
                  </a:endParaRPr>
                </a:p>
                <a:p>
                  <a:pPr lvl="0" algn="just" eaLnBrk="0" hangingPunct="0"/>
                  <a:endParaRPr lang="zh-CN" altLang="en-US" sz="1000">
                    <a:solidFill>
                      <a:srgbClr val="000000"/>
                    </a:solidFill>
                  </a:endParaRPr>
                </a:p>
              </p:txBody>
            </p:sp>
            <p:sp>
              <p:nvSpPr>
                <p:cNvPr id="13543" name="矩形 13542"/>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44" name="组合 13543"/>
              <p:cNvGrpSpPr/>
              <p:nvPr/>
            </p:nvGrpSpPr>
            <p:grpSpPr>
              <a:xfrm>
                <a:off x="3871" y="4145"/>
                <a:ext cx="374" cy="403"/>
                <a:chExt cx="374" cy="403"/>
              </a:xfrm>
            </p:grpSpPr>
            <p:sp>
              <p:nvSpPr>
                <p:cNvPr id="13545" name="矩形 13544"/>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20</a:t>
                  </a:r>
                  <a:endParaRPr lang="en-US" altLang="zh-CN" sz="1000">
                    <a:solidFill>
                      <a:srgbClr val="000000"/>
                    </a:solidFill>
                  </a:endParaRPr>
                </a:p>
                <a:p>
                  <a:pPr lvl="0" algn="just" eaLnBrk="0" hangingPunct="0"/>
                  <a:endParaRPr lang="en-US" altLang="zh-CN" sz="1000">
                    <a:solidFill>
                      <a:srgbClr val="000000"/>
                    </a:solidFill>
                  </a:endParaRPr>
                </a:p>
              </p:txBody>
            </p:sp>
            <p:sp>
              <p:nvSpPr>
                <p:cNvPr id="13546" name="矩形 13545"/>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47" name="组合 13546"/>
              <p:cNvGrpSpPr/>
              <p:nvPr/>
            </p:nvGrpSpPr>
            <p:grpSpPr>
              <a:xfrm>
                <a:off x="0" y="4548"/>
                <a:ext cx="417" cy="403"/>
                <a:chExt cx="417" cy="403"/>
              </a:xfrm>
            </p:grpSpPr>
            <p:sp>
              <p:nvSpPr>
                <p:cNvPr id="13548" name="矩形 13547"/>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11</a:t>
                  </a:r>
                  <a:endParaRPr lang="en-US" altLang="zh-CN" sz="1000">
                    <a:solidFill>
                      <a:srgbClr val="000000"/>
                    </a:solidFill>
                  </a:endParaRPr>
                </a:p>
                <a:p>
                  <a:pPr lvl="0" algn="just" eaLnBrk="0" hangingPunct="0"/>
                  <a:endParaRPr lang="en-US" altLang="zh-CN" sz="1000">
                    <a:solidFill>
                      <a:srgbClr val="000000"/>
                    </a:solidFill>
                  </a:endParaRPr>
                </a:p>
              </p:txBody>
            </p:sp>
            <p:sp>
              <p:nvSpPr>
                <p:cNvPr id="13549" name="矩形 13548"/>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50" name="组合 13549"/>
              <p:cNvGrpSpPr/>
              <p:nvPr/>
            </p:nvGrpSpPr>
            <p:grpSpPr>
              <a:xfrm>
                <a:off x="417" y="4548"/>
                <a:ext cx="1094" cy="403"/>
                <a:chExt cx="1094" cy="403"/>
              </a:xfrm>
            </p:grpSpPr>
            <p:sp>
              <p:nvSpPr>
                <p:cNvPr id="13551" name="矩形 13550"/>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家人患重病</a:t>
                  </a:r>
                  <a:endParaRPr lang="zh-CN" altLang="en-US" sz="1000">
                    <a:solidFill>
                      <a:srgbClr val="000000"/>
                    </a:solidFill>
                  </a:endParaRPr>
                </a:p>
                <a:p>
                  <a:pPr lvl="0" algn="just" eaLnBrk="0" hangingPunct="0"/>
                  <a:endParaRPr lang="zh-CN" altLang="en-US" sz="1000">
                    <a:solidFill>
                      <a:srgbClr val="000000"/>
                    </a:solidFill>
                  </a:endParaRPr>
                </a:p>
              </p:txBody>
            </p:sp>
            <p:sp>
              <p:nvSpPr>
                <p:cNvPr id="13552" name="矩形 13551"/>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53" name="组合 13552"/>
              <p:cNvGrpSpPr/>
              <p:nvPr/>
            </p:nvGrpSpPr>
            <p:grpSpPr>
              <a:xfrm>
                <a:off x="1511" y="4548"/>
                <a:ext cx="374" cy="403"/>
                <a:chExt cx="374" cy="403"/>
              </a:xfrm>
            </p:grpSpPr>
            <p:sp>
              <p:nvSpPr>
                <p:cNvPr id="13554" name="矩形 13553"/>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44</a:t>
                  </a:r>
                  <a:endParaRPr lang="en-US" altLang="zh-CN" sz="1000">
                    <a:solidFill>
                      <a:srgbClr val="000000"/>
                    </a:solidFill>
                  </a:endParaRPr>
                </a:p>
                <a:p>
                  <a:pPr lvl="0" algn="just" eaLnBrk="0" hangingPunct="0"/>
                  <a:endParaRPr lang="en-US" altLang="zh-CN" sz="1000">
                    <a:solidFill>
                      <a:srgbClr val="000000"/>
                    </a:solidFill>
                  </a:endParaRPr>
                </a:p>
              </p:txBody>
            </p:sp>
            <p:sp>
              <p:nvSpPr>
                <p:cNvPr id="13555" name="矩形 13554"/>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56" name="组合 13555"/>
              <p:cNvGrpSpPr/>
              <p:nvPr/>
            </p:nvGrpSpPr>
            <p:grpSpPr>
              <a:xfrm>
                <a:off x="1885" y="4548"/>
                <a:ext cx="302" cy="403"/>
                <a:chExt cx="302" cy="403"/>
              </a:xfrm>
            </p:grpSpPr>
            <p:sp>
              <p:nvSpPr>
                <p:cNvPr id="13557" name="矩形 13556"/>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558" name="矩形 13557"/>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59" name="组合 13558"/>
              <p:cNvGrpSpPr/>
              <p:nvPr/>
            </p:nvGrpSpPr>
            <p:grpSpPr>
              <a:xfrm>
                <a:off x="2187" y="4548"/>
                <a:ext cx="446" cy="403"/>
                <a:chExt cx="446" cy="403"/>
              </a:xfrm>
            </p:grpSpPr>
            <p:sp>
              <p:nvSpPr>
                <p:cNvPr id="13560" name="矩形 13559"/>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33</a:t>
                  </a:r>
                  <a:endParaRPr lang="en-US" altLang="zh-CN" sz="1000">
                    <a:solidFill>
                      <a:srgbClr val="000000"/>
                    </a:solidFill>
                  </a:endParaRPr>
                </a:p>
                <a:p>
                  <a:pPr lvl="0" algn="just" eaLnBrk="0" hangingPunct="0"/>
                  <a:endParaRPr lang="en-US" altLang="zh-CN" sz="1000">
                    <a:solidFill>
                      <a:srgbClr val="000000"/>
                    </a:solidFill>
                  </a:endParaRPr>
                </a:p>
              </p:txBody>
            </p:sp>
            <p:sp>
              <p:nvSpPr>
                <p:cNvPr id="13561" name="矩形 13560"/>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62" name="组合 13561"/>
              <p:cNvGrpSpPr/>
              <p:nvPr/>
            </p:nvGrpSpPr>
            <p:grpSpPr>
              <a:xfrm>
                <a:off x="2633" y="4548"/>
                <a:ext cx="1238" cy="403"/>
                <a:chExt cx="1238" cy="403"/>
              </a:xfrm>
            </p:grpSpPr>
            <p:sp>
              <p:nvSpPr>
                <p:cNvPr id="13563" name="矩形 13562"/>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更换学校</a:t>
                  </a:r>
                  <a:endParaRPr lang="zh-CN" altLang="en-US" sz="1000">
                    <a:solidFill>
                      <a:srgbClr val="000000"/>
                    </a:solidFill>
                  </a:endParaRPr>
                </a:p>
                <a:p>
                  <a:pPr lvl="0" algn="just" eaLnBrk="0" hangingPunct="0"/>
                  <a:endParaRPr lang="zh-CN" altLang="en-US" sz="1000">
                    <a:solidFill>
                      <a:srgbClr val="000000"/>
                    </a:solidFill>
                  </a:endParaRPr>
                </a:p>
              </p:txBody>
            </p:sp>
            <p:sp>
              <p:nvSpPr>
                <p:cNvPr id="13564" name="矩形 13563"/>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65" name="组合 13564"/>
              <p:cNvGrpSpPr/>
              <p:nvPr/>
            </p:nvGrpSpPr>
            <p:grpSpPr>
              <a:xfrm>
                <a:off x="3871" y="4548"/>
                <a:ext cx="374" cy="403"/>
                <a:chExt cx="374" cy="403"/>
              </a:xfrm>
            </p:grpSpPr>
            <p:sp>
              <p:nvSpPr>
                <p:cNvPr id="13566" name="矩形 13565"/>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20</a:t>
                  </a:r>
                  <a:endParaRPr lang="en-US" altLang="zh-CN" sz="1000">
                    <a:solidFill>
                      <a:srgbClr val="000000"/>
                    </a:solidFill>
                  </a:endParaRPr>
                </a:p>
                <a:p>
                  <a:pPr lvl="0" algn="just" eaLnBrk="0" hangingPunct="0"/>
                  <a:endParaRPr lang="en-US" altLang="zh-CN" sz="1000">
                    <a:solidFill>
                      <a:srgbClr val="000000"/>
                    </a:solidFill>
                  </a:endParaRPr>
                </a:p>
              </p:txBody>
            </p:sp>
            <p:sp>
              <p:nvSpPr>
                <p:cNvPr id="13567" name="矩形 13566"/>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68" name="组合 13567"/>
              <p:cNvGrpSpPr/>
              <p:nvPr/>
            </p:nvGrpSpPr>
            <p:grpSpPr>
              <a:xfrm>
                <a:off x="0" y="4951"/>
                <a:ext cx="417" cy="403"/>
                <a:chExt cx="417" cy="403"/>
              </a:xfrm>
            </p:grpSpPr>
            <p:sp>
              <p:nvSpPr>
                <p:cNvPr id="13569" name="矩形 13568"/>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12</a:t>
                  </a:r>
                  <a:endParaRPr lang="en-US" altLang="zh-CN" sz="1000">
                    <a:solidFill>
                      <a:srgbClr val="000000"/>
                    </a:solidFill>
                  </a:endParaRPr>
                </a:p>
                <a:p>
                  <a:pPr lvl="0" algn="just" eaLnBrk="0" hangingPunct="0"/>
                  <a:endParaRPr lang="en-US" altLang="zh-CN" sz="1000">
                    <a:solidFill>
                      <a:srgbClr val="000000"/>
                    </a:solidFill>
                  </a:endParaRPr>
                </a:p>
              </p:txBody>
            </p:sp>
            <p:sp>
              <p:nvSpPr>
                <p:cNvPr id="13570" name="矩形 13569"/>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71" name="组合 13570"/>
              <p:cNvGrpSpPr/>
              <p:nvPr/>
            </p:nvGrpSpPr>
            <p:grpSpPr>
              <a:xfrm>
                <a:off x="417" y="4951"/>
                <a:ext cx="1094" cy="403"/>
                <a:chExt cx="1094" cy="403"/>
              </a:xfrm>
            </p:grpSpPr>
            <p:sp>
              <p:nvSpPr>
                <p:cNvPr id="13572" name="矩形 13571"/>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怀孕</a:t>
                  </a:r>
                  <a:endParaRPr lang="zh-CN" altLang="en-US" sz="1000">
                    <a:solidFill>
                      <a:srgbClr val="000000"/>
                    </a:solidFill>
                  </a:endParaRPr>
                </a:p>
                <a:p>
                  <a:pPr lvl="0" algn="just" eaLnBrk="0" hangingPunct="0"/>
                  <a:endParaRPr lang="zh-CN" altLang="en-US" sz="1000">
                    <a:solidFill>
                      <a:srgbClr val="000000"/>
                    </a:solidFill>
                  </a:endParaRPr>
                </a:p>
              </p:txBody>
            </p:sp>
            <p:sp>
              <p:nvSpPr>
                <p:cNvPr id="13573" name="矩形 13572"/>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74" name="组合 13573"/>
              <p:cNvGrpSpPr/>
              <p:nvPr/>
            </p:nvGrpSpPr>
            <p:grpSpPr>
              <a:xfrm>
                <a:off x="1511" y="4951"/>
                <a:ext cx="374" cy="403"/>
                <a:chExt cx="374" cy="403"/>
              </a:xfrm>
            </p:grpSpPr>
            <p:sp>
              <p:nvSpPr>
                <p:cNvPr id="13575" name="矩形 13574"/>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40</a:t>
                  </a:r>
                  <a:endParaRPr lang="en-US" altLang="zh-CN" sz="1000">
                    <a:solidFill>
                      <a:srgbClr val="000000"/>
                    </a:solidFill>
                  </a:endParaRPr>
                </a:p>
                <a:p>
                  <a:pPr lvl="0" algn="just" eaLnBrk="0" hangingPunct="0"/>
                  <a:endParaRPr lang="en-US" altLang="zh-CN" sz="1000">
                    <a:solidFill>
                      <a:srgbClr val="000000"/>
                    </a:solidFill>
                  </a:endParaRPr>
                </a:p>
              </p:txBody>
            </p:sp>
            <p:sp>
              <p:nvSpPr>
                <p:cNvPr id="13576" name="矩形 13575"/>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77" name="组合 13576"/>
              <p:cNvGrpSpPr/>
              <p:nvPr/>
            </p:nvGrpSpPr>
            <p:grpSpPr>
              <a:xfrm>
                <a:off x="1885" y="4951"/>
                <a:ext cx="302" cy="403"/>
                <a:chExt cx="302" cy="403"/>
              </a:xfrm>
            </p:grpSpPr>
            <p:sp>
              <p:nvSpPr>
                <p:cNvPr id="13578" name="矩形 13577"/>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579" name="矩形 13578"/>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80" name="组合 13579"/>
              <p:cNvGrpSpPr/>
              <p:nvPr/>
            </p:nvGrpSpPr>
            <p:grpSpPr>
              <a:xfrm>
                <a:off x="2187" y="4951"/>
                <a:ext cx="446" cy="403"/>
                <a:chExt cx="446" cy="403"/>
              </a:xfrm>
            </p:grpSpPr>
            <p:sp>
              <p:nvSpPr>
                <p:cNvPr id="13581" name="矩形 13580"/>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34</a:t>
                  </a:r>
                  <a:endParaRPr lang="en-US" altLang="zh-CN" sz="1000">
                    <a:solidFill>
                      <a:srgbClr val="000000"/>
                    </a:solidFill>
                  </a:endParaRPr>
                </a:p>
                <a:p>
                  <a:pPr lvl="0" algn="just" eaLnBrk="0" hangingPunct="0"/>
                  <a:endParaRPr lang="en-US" altLang="zh-CN" sz="1000">
                    <a:solidFill>
                      <a:srgbClr val="000000"/>
                    </a:solidFill>
                  </a:endParaRPr>
                </a:p>
              </p:txBody>
            </p:sp>
            <p:sp>
              <p:nvSpPr>
                <p:cNvPr id="13582" name="矩形 13581"/>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83" name="组合 13582"/>
              <p:cNvGrpSpPr/>
              <p:nvPr/>
            </p:nvGrpSpPr>
            <p:grpSpPr>
              <a:xfrm>
                <a:off x="2633" y="4951"/>
                <a:ext cx="1238" cy="403"/>
                <a:chExt cx="1238" cy="403"/>
              </a:xfrm>
            </p:grpSpPr>
            <p:sp>
              <p:nvSpPr>
                <p:cNvPr id="13584" name="矩形 13583"/>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娱乐改变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585" name="矩形 13584"/>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86" name="组合 13585"/>
              <p:cNvGrpSpPr/>
              <p:nvPr/>
            </p:nvGrpSpPr>
            <p:grpSpPr>
              <a:xfrm>
                <a:off x="3871" y="4951"/>
                <a:ext cx="374" cy="403"/>
                <a:chExt cx="374" cy="403"/>
              </a:xfrm>
            </p:grpSpPr>
            <p:sp>
              <p:nvSpPr>
                <p:cNvPr id="13587" name="矩形 13586"/>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19</a:t>
                  </a:r>
                  <a:endParaRPr lang="en-US" altLang="zh-CN" sz="1000">
                    <a:solidFill>
                      <a:srgbClr val="000000"/>
                    </a:solidFill>
                  </a:endParaRPr>
                </a:p>
                <a:p>
                  <a:pPr lvl="0" algn="just" eaLnBrk="0" hangingPunct="0"/>
                  <a:endParaRPr lang="en-US" altLang="zh-CN" sz="1000">
                    <a:solidFill>
                      <a:srgbClr val="000000"/>
                    </a:solidFill>
                  </a:endParaRPr>
                </a:p>
              </p:txBody>
            </p:sp>
            <p:sp>
              <p:nvSpPr>
                <p:cNvPr id="13588" name="矩形 13587"/>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89" name="组合 13588"/>
              <p:cNvGrpSpPr/>
              <p:nvPr/>
            </p:nvGrpSpPr>
            <p:grpSpPr>
              <a:xfrm>
                <a:off x="0" y="5354"/>
                <a:ext cx="417" cy="403"/>
                <a:chExt cx="417" cy="403"/>
              </a:xfrm>
            </p:grpSpPr>
            <p:sp>
              <p:nvSpPr>
                <p:cNvPr id="13590" name="矩形 13589"/>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13</a:t>
                  </a:r>
                  <a:endParaRPr lang="en-US" altLang="zh-CN" sz="1000">
                    <a:solidFill>
                      <a:srgbClr val="000000"/>
                    </a:solidFill>
                  </a:endParaRPr>
                </a:p>
                <a:p>
                  <a:pPr lvl="0" algn="just" eaLnBrk="0" hangingPunct="0"/>
                  <a:endParaRPr lang="en-US" altLang="zh-CN" sz="1000">
                    <a:solidFill>
                      <a:srgbClr val="000000"/>
                    </a:solidFill>
                  </a:endParaRPr>
                </a:p>
              </p:txBody>
            </p:sp>
            <p:sp>
              <p:nvSpPr>
                <p:cNvPr id="13591" name="矩形 13590"/>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92" name="组合 13591"/>
              <p:cNvGrpSpPr/>
              <p:nvPr/>
            </p:nvGrpSpPr>
            <p:grpSpPr>
              <a:xfrm>
                <a:off x="417" y="5354"/>
                <a:ext cx="1094" cy="403"/>
                <a:chExt cx="1094" cy="403"/>
              </a:xfrm>
            </p:grpSpPr>
            <p:sp>
              <p:nvSpPr>
                <p:cNvPr id="13593" name="矩形 13592"/>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性生活问题</a:t>
                  </a:r>
                  <a:endParaRPr lang="zh-CN" altLang="en-US" sz="1000">
                    <a:solidFill>
                      <a:srgbClr val="000000"/>
                    </a:solidFill>
                  </a:endParaRPr>
                </a:p>
                <a:p>
                  <a:pPr lvl="0" algn="just" eaLnBrk="0" hangingPunct="0"/>
                  <a:endParaRPr lang="zh-CN" altLang="en-US" sz="1000">
                    <a:solidFill>
                      <a:srgbClr val="000000"/>
                    </a:solidFill>
                  </a:endParaRPr>
                </a:p>
              </p:txBody>
            </p:sp>
            <p:sp>
              <p:nvSpPr>
                <p:cNvPr id="13594" name="矩形 13593"/>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95" name="组合 13594"/>
              <p:cNvGrpSpPr/>
              <p:nvPr/>
            </p:nvGrpSpPr>
            <p:grpSpPr>
              <a:xfrm>
                <a:off x="1511" y="5354"/>
                <a:ext cx="374" cy="403"/>
                <a:chExt cx="374" cy="403"/>
              </a:xfrm>
            </p:grpSpPr>
            <p:sp>
              <p:nvSpPr>
                <p:cNvPr id="13596" name="矩形 13595"/>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39</a:t>
                  </a:r>
                  <a:endParaRPr lang="en-US" altLang="zh-CN" sz="1000">
                    <a:solidFill>
                      <a:srgbClr val="000000"/>
                    </a:solidFill>
                  </a:endParaRPr>
                </a:p>
                <a:p>
                  <a:pPr lvl="0" algn="just" eaLnBrk="0" hangingPunct="0"/>
                  <a:endParaRPr lang="en-US" altLang="zh-CN" sz="1000">
                    <a:solidFill>
                      <a:srgbClr val="000000"/>
                    </a:solidFill>
                  </a:endParaRPr>
                </a:p>
              </p:txBody>
            </p:sp>
            <p:sp>
              <p:nvSpPr>
                <p:cNvPr id="13597" name="矩形 13596"/>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598" name="组合 13597"/>
              <p:cNvGrpSpPr/>
              <p:nvPr/>
            </p:nvGrpSpPr>
            <p:grpSpPr>
              <a:xfrm>
                <a:off x="1885" y="5354"/>
                <a:ext cx="302" cy="403"/>
                <a:chExt cx="302" cy="403"/>
              </a:xfrm>
            </p:grpSpPr>
            <p:sp>
              <p:nvSpPr>
                <p:cNvPr id="13599" name="矩形 13598"/>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600" name="矩形 13599"/>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01" name="组合 13600"/>
              <p:cNvGrpSpPr/>
              <p:nvPr/>
            </p:nvGrpSpPr>
            <p:grpSpPr>
              <a:xfrm>
                <a:off x="2187" y="5354"/>
                <a:ext cx="446" cy="403"/>
                <a:chExt cx="446" cy="403"/>
              </a:xfrm>
            </p:grpSpPr>
            <p:sp>
              <p:nvSpPr>
                <p:cNvPr id="13602" name="矩形 13601"/>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35</a:t>
                  </a:r>
                  <a:endParaRPr lang="en-US" altLang="zh-CN" sz="1000">
                    <a:solidFill>
                      <a:srgbClr val="000000"/>
                    </a:solidFill>
                  </a:endParaRPr>
                </a:p>
                <a:p>
                  <a:pPr lvl="0" algn="just" eaLnBrk="0" hangingPunct="0"/>
                  <a:endParaRPr lang="en-US" altLang="zh-CN" sz="1000">
                    <a:solidFill>
                      <a:srgbClr val="000000"/>
                    </a:solidFill>
                  </a:endParaRPr>
                </a:p>
              </p:txBody>
            </p:sp>
            <p:sp>
              <p:nvSpPr>
                <p:cNvPr id="13603" name="矩形 13602"/>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04" name="组合 13603"/>
              <p:cNvGrpSpPr/>
              <p:nvPr/>
            </p:nvGrpSpPr>
            <p:grpSpPr>
              <a:xfrm>
                <a:off x="2633" y="5354"/>
                <a:ext cx="1238" cy="403"/>
                <a:chExt cx="1238" cy="403"/>
              </a:xfrm>
            </p:grpSpPr>
            <p:sp>
              <p:nvSpPr>
                <p:cNvPr id="13605" name="矩形 13604"/>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宗教活动改变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606" name="矩形 13605"/>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07" name="组合 13606"/>
              <p:cNvGrpSpPr/>
              <p:nvPr/>
            </p:nvGrpSpPr>
            <p:grpSpPr>
              <a:xfrm>
                <a:off x="3871" y="5354"/>
                <a:ext cx="374" cy="403"/>
                <a:chExt cx="374" cy="403"/>
              </a:xfrm>
            </p:grpSpPr>
            <p:sp>
              <p:nvSpPr>
                <p:cNvPr id="13608" name="矩形 13607"/>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19</a:t>
                  </a:r>
                  <a:endParaRPr lang="en-US" altLang="zh-CN" sz="1000">
                    <a:solidFill>
                      <a:srgbClr val="000000"/>
                    </a:solidFill>
                  </a:endParaRPr>
                </a:p>
                <a:p>
                  <a:pPr lvl="0" algn="just" eaLnBrk="0" hangingPunct="0"/>
                  <a:endParaRPr lang="en-US" altLang="zh-CN" sz="1000">
                    <a:solidFill>
                      <a:srgbClr val="000000"/>
                    </a:solidFill>
                  </a:endParaRPr>
                </a:p>
              </p:txBody>
            </p:sp>
            <p:sp>
              <p:nvSpPr>
                <p:cNvPr id="13609" name="矩形 13608"/>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10" name="组合 13609"/>
              <p:cNvGrpSpPr/>
              <p:nvPr/>
            </p:nvGrpSpPr>
            <p:grpSpPr>
              <a:xfrm>
                <a:off x="0" y="5757"/>
                <a:ext cx="417" cy="403"/>
                <a:chExt cx="417" cy="403"/>
              </a:xfrm>
            </p:grpSpPr>
            <p:sp>
              <p:nvSpPr>
                <p:cNvPr id="13611" name="矩形 13610"/>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14</a:t>
                  </a:r>
                  <a:endParaRPr lang="en-US" altLang="zh-CN" sz="1000">
                    <a:solidFill>
                      <a:srgbClr val="000000"/>
                    </a:solidFill>
                  </a:endParaRPr>
                </a:p>
                <a:p>
                  <a:pPr lvl="0" algn="just" eaLnBrk="0" hangingPunct="0"/>
                  <a:endParaRPr lang="en-US" altLang="zh-CN" sz="1000">
                    <a:solidFill>
                      <a:srgbClr val="000000"/>
                    </a:solidFill>
                  </a:endParaRPr>
                </a:p>
              </p:txBody>
            </p:sp>
            <p:sp>
              <p:nvSpPr>
                <p:cNvPr id="13612" name="矩形 13611"/>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13" name="组合 13612"/>
              <p:cNvGrpSpPr/>
              <p:nvPr/>
            </p:nvGrpSpPr>
            <p:grpSpPr>
              <a:xfrm>
                <a:off x="417" y="5757"/>
                <a:ext cx="1094" cy="403"/>
                <a:chExt cx="1094" cy="403"/>
              </a:xfrm>
            </p:grpSpPr>
            <p:sp>
              <p:nvSpPr>
                <p:cNvPr id="13614" name="矩形 13613"/>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家庭增加成员</a:t>
                  </a:r>
                  <a:endParaRPr lang="zh-CN" altLang="en-US" sz="1000">
                    <a:solidFill>
                      <a:srgbClr val="000000"/>
                    </a:solidFill>
                  </a:endParaRPr>
                </a:p>
                <a:p>
                  <a:pPr lvl="0" algn="just" eaLnBrk="0" hangingPunct="0"/>
                  <a:endParaRPr lang="zh-CN" altLang="en-US" sz="1000">
                    <a:solidFill>
                      <a:srgbClr val="000000"/>
                    </a:solidFill>
                  </a:endParaRPr>
                </a:p>
              </p:txBody>
            </p:sp>
            <p:sp>
              <p:nvSpPr>
                <p:cNvPr id="13615" name="矩形 13614"/>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16" name="组合 13615"/>
              <p:cNvGrpSpPr/>
              <p:nvPr/>
            </p:nvGrpSpPr>
            <p:grpSpPr>
              <a:xfrm>
                <a:off x="1511" y="5757"/>
                <a:ext cx="374" cy="403"/>
                <a:chExt cx="374" cy="403"/>
              </a:xfrm>
            </p:grpSpPr>
            <p:sp>
              <p:nvSpPr>
                <p:cNvPr id="13617" name="矩形 13616"/>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39</a:t>
                  </a:r>
                  <a:endParaRPr lang="en-US" altLang="zh-CN" sz="1000">
                    <a:solidFill>
                      <a:srgbClr val="000000"/>
                    </a:solidFill>
                  </a:endParaRPr>
                </a:p>
                <a:p>
                  <a:pPr lvl="0" algn="just" eaLnBrk="0" hangingPunct="0"/>
                  <a:endParaRPr lang="en-US" altLang="zh-CN" sz="1000">
                    <a:solidFill>
                      <a:srgbClr val="000000"/>
                    </a:solidFill>
                  </a:endParaRPr>
                </a:p>
              </p:txBody>
            </p:sp>
            <p:sp>
              <p:nvSpPr>
                <p:cNvPr id="13618" name="矩形 13617"/>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19" name="组合 13618"/>
              <p:cNvGrpSpPr/>
              <p:nvPr/>
            </p:nvGrpSpPr>
            <p:grpSpPr>
              <a:xfrm>
                <a:off x="1885" y="5757"/>
                <a:ext cx="302" cy="403"/>
                <a:chExt cx="302" cy="403"/>
              </a:xfrm>
            </p:grpSpPr>
            <p:sp>
              <p:nvSpPr>
                <p:cNvPr id="13620" name="矩形 13619"/>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621" name="矩形 13620"/>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22" name="组合 13621"/>
              <p:cNvGrpSpPr/>
              <p:nvPr/>
            </p:nvGrpSpPr>
            <p:grpSpPr>
              <a:xfrm>
                <a:off x="2187" y="5757"/>
                <a:ext cx="446" cy="403"/>
                <a:chExt cx="446" cy="403"/>
              </a:xfrm>
            </p:grpSpPr>
            <p:sp>
              <p:nvSpPr>
                <p:cNvPr id="13623" name="矩形 13622"/>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36</a:t>
                  </a:r>
                  <a:endParaRPr lang="en-US" altLang="zh-CN" sz="1000">
                    <a:solidFill>
                      <a:srgbClr val="000000"/>
                    </a:solidFill>
                  </a:endParaRPr>
                </a:p>
                <a:p>
                  <a:pPr lvl="0" algn="just" eaLnBrk="0" hangingPunct="0"/>
                  <a:endParaRPr lang="en-US" altLang="zh-CN" sz="1000">
                    <a:solidFill>
                      <a:srgbClr val="000000"/>
                    </a:solidFill>
                  </a:endParaRPr>
                </a:p>
              </p:txBody>
            </p:sp>
            <p:sp>
              <p:nvSpPr>
                <p:cNvPr id="13624" name="矩形 13623"/>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25" name="组合 13624"/>
              <p:cNvGrpSpPr/>
              <p:nvPr/>
            </p:nvGrpSpPr>
            <p:grpSpPr>
              <a:xfrm>
                <a:off x="2633" y="5757"/>
                <a:ext cx="1238" cy="403"/>
                <a:chExt cx="1238" cy="403"/>
              </a:xfrm>
            </p:grpSpPr>
            <p:sp>
              <p:nvSpPr>
                <p:cNvPr id="13626" name="矩形 13625"/>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社会活动改变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627" name="矩形 13626"/>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28" name="组合 13627"/>
              <p:cNvGrpSpPr/>
              <p:nvPr/>
            </p:nvGrpSpPr>
            <p:grpSpPr>
              <a:xfrm>
                <a:off x="3871" y="5757"/>
                <a:ext cx="374" cy="403"/>
                <a:chExt cx="374" cy="403"/>
              </a:xfrm>
            </p:grpSpPr>
            <p:sp>
              <p:nvSpPr>
                <p:cNvPr id="13629" name="矩形 13628"/>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18</a:t>
                  </a:r>
                  <a:endParaRPr lang="en-US" altLang="zh-CN" sz="1000">
                    <a:solidFill>
                      <a:srgbClr val="000000"/>
                    </a:solidFill>
                  </a:endParaRPr>
                </a:p>
                <a:p>
                  <a:pPr lvl="0" algn="just" eaLnBrk="0" hangingPunct="0"/>
                  <a:endParaRPr lang="en-US" altLang="zh-CN" sz="1000">
                    <a:solidFill>
                      <a:srgbClr val="000000"/>
                    </a:solidFill>
                  </a:endParaRPr>
                </a:p>
              </p:txBody>
            </p:sp>
            <p:sp>
              <p:nvSpPr>
                <p:cNvPr id="13630" name="矩形 13629"/>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31" name="组合 13630"/>
              <p:cNvGrpSpPr/>
              <p:nvPr/>
            </p:nvGrpSpPr>
            <p:grpSpPr>
              <a:xfrm>
                <a:off x="0" y="6160"/>
                <a:ext cx="417" cy="403"/>
                <a:chExt cx="417" cy="403"/>
              </a:xfrm>
            </p:grpSpPr>
            <p:sp>
              <p:nvSpPr>
                <p:cNvPr id="13632" name="矩形 13631"/>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15</a:t>
                  </a:r>
                  <a:endParaRPr lang="en-US" altLang="zh-CN" sz="1000">
                    <a:solidFill>
                      <a:srgbClr val="000000"/>
                    </a:solidFill>
                  </a:endParaRPr>
                </a:p>
                <a:p>
                  <a:pPr lvl="0" algn="just" eaLnBrk="0" hangingPunct="0"/>
                  <a:endParaRPr lang="en-US" altLang="zh-CN" sz="1000">
                    <a:solidFill>
                      <a:srgbClr val="000000"/>
                    </a:solidFill>
                  </a:endParaRPr>
                </a:p>
              </p:txBody>
            </p:sp>
            <p:sp>
              <p:nvSpPr>
                <p:cNvPr id="13633" name="矩形 13632"/>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34" name="组合 13633"/>
              <p:cNvGrpSpPr/>
              <p:nvPr/>
            </p:nvGrpSpPr>
            <p:grpSpPr>
              <a:xfrm>
                <a:off x="417" y="6160"/>
                <a:ext cx="1094" cy="403"/>
                <a:chExt cx="1094" cy="403"/>
              </a:xfrm>
            </p:grpSpPr>
            <p:sp>
              <p:nvSpPr>
                <p:cNvPr id="13635" name="矩形 13634"/>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调换新工作</a:t>
                  </a:r>
                  <a:endParaRPr lang="zh-CN" altLang="en-US" sz="1000">
                    <a:solidFill>
                      <a:srgbClr val="000000"/>
                    </a:solidFill>
                  </a:endParaRPr>
                </a:p>
                <a:p>
                  <a:pPr lvl="0" algn="just" eaLnBrk="0" hangingPunct="0"/>
                  <a:endParaRPr lang="zh-CN" altLang="en-US" sz="1000">
                    <a:solidFill>
                      <a:srgbClr val="000000"/>
                    </a:solidFill>
                  </a:endParaRPr>
                </a:p>
              </p:txBody>
            </p:sp>
            <p:sp>
              <p:nvSpPr>
                <p:cNvPr id="13636" name="矩形 13635"/>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37" name="组合 13636"/>
              <p:cNvGrpSpPr/>
              <p:nvPr/>
            </p:nvGrpSpPr>
            <p:grpSpPr>
              <a:xfrm>
                <a:off x="1511" y="6160"/>
                <a:ext cx="374" cy="403"/>
                <a:chExt cx="374" cy="403"/>
              </a:xfrm>
            </p:grpSpPr>
            <p:sp>
              <p:nvSpPr>
                <p:cNvPr id="13638" name="矩形 13637"/>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39</a:t>
                  </a:r>
                  <a:endParaRPr lang="en-US" altLang="zh-CN" sz="1000">
                    <a:solidFill>
                      <a:srgbClr val="000000"/>
                    </a:solidFill>
                  </a:endParaRPr>
                </a:p>
                <a:p>
                  <a:pPr lvl="0" algn="just" eaLnBrk="0" hangingPunct="0"/>
                  <a:endParaRPr lang="en-US" altLang="zh-CN" sz="1000">
                    <a:solidFill>
                      <a:srgbClr val="000000"/>
                    </a:solidFill>
                  </a:endParaRPr>
                </a:p>
              </p:txBody>
            </p:sp>
            <p:sp>
              <p:nvSpPr>
                <p:cNvPr id="13639" name="矩形 13638"/>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40" name="组合 13639"/>
              <p:cNvGrpSpPr/>
              <p:nvPr/>
            </p:nvGrpSpPr>
            <p:grpSpPr>
              <a:xfrm>
                <a:off x="1885" y="6160"/>
                <a:ext cx="302" cy="403"/>
                <a:chExt cx="302" cy="403"/>
              </a:xfrm>
            </p:grpSpPr>
            <p:sp>
              <p:nvSpPr>
                <p:cNvPr id="13641" name="矩形 13640"/>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642" name="矩形 13641"/>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43" name="组合 13642"/>
              <p:cNvGrpSpPr/>
              <p:nvPr/>
            </p:nvGrpSpPr>
            <p:grpSpPr>
              <a:xfrm>
                <a:off x="2187" y="6160"/>
                <a:ext cx="446" cy="403"/>
                <a:chExt cx="446" cy="403"/>
              </a:xfrm>
            </p:grpSpPr>
            <p:sp>
              <p:nvSpPr>
                <p:cNvPr id="13644" name="矩形 13643"/>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37</a:t>
                  </a:r>
                  <a:endParaRPr lang="en-US" altLang="zh-CN" sz="1000">
                    <a:solidFill>
                      <a:srgbClr val="000000"/>
                    </a:solidFill>
                  </a:endParaRPr>
                </a:p>
                <a:p>
                  <a:pPr lvl="0" algn="just" eaLnBrk="0" hangingPunct="0"/>
                  <a:endParaRPr lang="en-US" altLang="zh-CN" sz="1000">
                    <a:solidFill>
                      <a:srgbClr val="000000"/>
                    </a:solidFill>
                  </a:endParaRPr>
                </a:p>
              </p:txBody>
            </p:sp>
            <p:sp>
              <p:nvSpPr>
                <p:cNvPr id="13645" name="矩形 13644"/>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46" name="组合 13645"/>
              <p:cNvGrpSpPr/>
              <p:nvPr/>
            </p:nvGrpSpPr>
            <p:grpSpPr>
              <a:xfrm>
                <a:off x="2633" y="6160"/>
                <a:ext cx="1238" cy="403"/>
                <a:chExt cx="1238" cy="403"/>
              </a:xfrm>
            </p:grpSpPr>
            <p:sp>
              <p:nvSpPr>
                <p:cNvPr id="13647" name="矩形 13646"/>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小量借贷</a:t>
                  </a:r>
                  <a:endParaRPr lang="zh-CN" altLang="en-US" sz="1000">
                    <a:solidFill>
                      <a:srgbClr val="000000"/>
                    </a:solidFill>
                  </a:endParaRPr>
                </a:p>
                <a:p>
                  <a:pPr lvl="0" algn="just" eaLnBrk="0" hangingPunct="0"/>
                  <a:endParaRPr lang="zh-CN" altLang="en-US" sz="1000">
                    <a:solidFill>
                      <a:srgbClr val="000000"/>
                    </a:solidFill>
                  </a:endParaRPr>
                </a:p>
              </p:txBody>
            </p:sp>
            <p:sp>
              <p:nvSpPr>
                <p:cNvPr id="13648" name="矩形 13647"/>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49" name="组合 13648"/>
              <p:cNvGrpSpPr/>
              <p:nvPr/>
            </p:nvGrpSpPr>
            <p:grpSpPr>
              <a:xfrm>
                <a:off x="3871" y="6160"/>
                <a:ext cx="374" cy="403"/>
                <a:chExt cx="374" cy="403"/>
              </a:xfrm>
            </p:grpSpPr>
            <p:sp>
              <p:nvSpPr>
                <p:cNvPr id="13650" name="矩形 13649"/>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17</a:t>
                  </a:r>
                  <a:endParaRPr lang="en-US" altLang="zh-CN" sz="1000">
                    <a:solidFill>
                      <a:srgbClr val="000000"/>
                    </a:solidFill>
                  </a:endParaRPr>
                </a:p>
                <a:p>
                  <a:pPr lvl="0" algn="just" eaLnBrk="0" hangingPunct="0"/>
                  <a:endParaRPr lang="en-US" altLang="zh-CN" sz="1000">
                    <a:solidFill>
                      <a:srgbClr val="000000"/>
                    </a:solidFill>
                  </a:endParaRPr>
                </a:p>
              </p:txBody>
            </p:sp>
            <p:sp>
              <p:nvSpPr>
                <p:cNvPr id="13651" name="矩形 13650"/>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52" name="组合 13651"/>
              <p:cNvGrpSpPr/>
              <p:nvPr/>
            </p:nvGrpSpPr>
            <p:grpSpPr>
              <a:xfrm>
                <a:off x="0" y="6563"/>
                <a:ext cx="417" cy="403"/>
                <a:chExt cx="417" cy="403"/>
              </a:xfrm>
            </p:grpSpPr>
            <p:sp>
              <p:nvSpPr>
                <p:cNvPr id="13653" name="矩形 13652"/>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16</a:t>
                  </a:r>
                  <a:endParaRPr lang="en-US" altLang="zh-CN" sz="1000">
                    <a:solidFill>
                      <a:srgbClr val="000000"/>
                    </a:solidFill>
                  </a:endParaRPr>
                </a:p>
                <a:p>
                  <a:pPr lvl="0" algn="just" eaLnBrk="0" hangingPunct="0"/>
                  <a:endParaRPr lang="en-US" altLang="zh-CN" sz="1000">
                    <a:solidFill>
                      <a:srgbClr val="000000"/>
                    </a:solidFill>
                  </a:endParaRPr>
                </a:p>
              </p:txBody>
            </p:sp>
            <p:sp>
              <p:nvSpPr>
                <p:cNvPr id="13654" name="矩形 13653"/>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55" name="组合 13654"/>
              <p:cNvGrpSpPr/>
              <p:nvPr/>
            </p:nvGrpSpPr>
            <p:grpSpPr>
              <a:xfrm>
                <a:off x="417" y="6563"/>
                <a:ext cx="1094" cy="403"/>
                <a:chExt cx="1094" cy="403"/>
              </a:xfrm>
            </p:grpSpPr>
            <p:sp>
              <p:nvSpPr>
                <p:cNvPr id="13656" name="矩形 13655"/>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经济状况改变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657" name="矩形 13656"/>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58" name="组合 13657"/>
              <p:cNvGrpSpPr/>
              <p:nvPr/>
            </p:nvGrpSpPr>
            <p:grpSpPr>
              <a:xfrm>
                <a:off x="1511" y="6563"/>
                <a:ext cx="374" cy="403"/>
                <a:chExt cx="374" cy="403"/>
              </a:xfrm>
            </p:grpSpPr>
            <p:sp>
              <p:nvSpPr>
                <p:cNvPr id="13659" name="矩形 13658"/>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38</a:t>
                  </a:r>
                  <a:endParaRPr lang="en-US" altLang="zh-CN" sz="1000">
                    <a:solidFill>
                      <a:srgbClr val="000000"/>
                    </a:solidFill>
                  </a:endParaRPr>
                </a:p>
                <a:p>
                  <a:pPr lvl="0" algn="just" eaLnBrk="0" hangingPunct="0"/>
                  <a:endParaRPr lang="en-US" altLang="zh-CN" sz="1000">
                    <a:solidFill>
                      <a:srgbClr val="000000"/>
                    </a:solidFill>
                  </a:endParaRPr>
                </a:p>
              </p:txBody>
            </p:sp>
            <p:sp>
              <p:nvSpPr>
                <p:cNvPr id="13660" name="矩形 13659"/>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61" name="组合 13660"/>
              <p:cNvGrpSpPr/>
              <p:nvPr/>
            </p:nvGrpSpPr>
            <p:grpSpPr>
              <a:xfrm>
                <a:off x="1885" y="6563"/>
                <a:ext cx="302" cy="403"/>
                <a:chExt cx="302" cy="403"/>
              </a:xfrm>
            </p:grpSpPr>
            <p:sp>
              <p:nvSpPr>
                <p:cNvPr id="13662" name="矩形 13661"/>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663" name="矩形 13662"/>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64" name="组合 13663"/>
              <p:cNvGrpSpPr/>
              <p:nvPr/>
            </p:nvGrpSpPr>
            <p:grpSpPr>
              <a:xfrm>
                <a:off x="2187" y="6563"/>
                <a:ext cx="446" cy="403"/>
                <a:chExt cx="446" cy="403"/>
              </a:xfrm>
            </p:grpSpPr>
            <p:sp>
              <p:nvSpPr>
                <p:cNvPr id="13665" name="矩形 13664"/>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38</a:t>
                  </a:r>
                  <a:endParaRPr lang="en-US" altLang="zh-CN" sz="1000">
                    <a:solidFill>
                      <a:srgbClr val="000000"/>
                    </a:solidFill>
                  </a:endParaRPr>
                </a:p>
                <a:p>
                  <a:pPr lvl="0" algn="just" eaLnBrk="0" hangingPunct="0"/>
                  <a:endParaRPr lang="en-US" altLang="zh-CN" sz="1000">
                    <a:solidFill>
                      <a:srgbClr val="000000"/>
                    </a:solidFill>
                  </a:endParaRPr>
                </a:p>
              </p:txBody>
            </p:sp>
            <p:sp>
              <p:nvSpPr>
                <p:cNvPr id="13666" name="矩形 13665"/>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67" name="组合 13666"/>
              <p:cNvGrpSpPr/>
              <p:nvPr/>
            </p:nvGrpSpPr>
            <p:grpSpPr>
              <a:xfrm>
                <a:off x="2633" y="6563"/>
                <a:ext cx="1238" cy="403"/>
                <a:chExt cx="1238" cy="403"/>
              </a:xfrm>
            </p:grpSpPr>
            <p:sp>
              <p:nvSpPr>
                <p:cNvPr id="13668" name="矩形 13667"/>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睡眠习惯改变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669" name="矩形 13668"/>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70" name="组合 13669"/>
              <p:cNvGrpSpPr/>
              <p:nvPr/>
            </p:nvGrpSpPr>
            <p:grpSpPr>
              <a:xfrm>
                <a:off x="3871" y="6563"/>
                <a:ext cx="374" cy="403"/>
                <a:chExt cx="374" cy="403"/>
              </a:xfrm>
            </p:grpSpPr>
            <p:sp>
              <p:nvSpPr>
                <p:cNvPr id="13671" name="矩形 13670"/>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16</a:t>
                  </a:r>
                  <a:endParaRPr lang="en-US" altLang="zh-CN" sz="1000">
                    <a:solidFill>
                      <a:srgbClr val="000000"/>
                    </a:solidFill>
                  </a:endParaRPr>
                </a:p>
                <a:p>
                  <a:pPr lvl="0" algn="just" eaLnBrk="0" hangingPunct="0"/>
                  <a:endParaRPr lang="en-US" altLang="zh-CN" sz="1000">
                    <a:solidFill>
                      <a:srgbClr val="000000"/>
                    </a:solidFill>
                  </a:endParaRPr>
                </a:p>
              </p:txBody>
            </p:sp>
            <p:sp>
              <p:nvSpPr>
                <p:cNvPr id="13672" name="矩形 13671"/>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73" name="组合 13672"/>
              <p:cNvGrpSpPr/>
              <p:nvPr/>
            </p:nvGrpSpPr>
            <p:grpSpPr>
              <a:xfrm>
                <a:off x="0" y="6966"/>
                <a:ext cx="417" cy="403"/>
                <a:chExt cx="417" cy="403"/>
              </a:xfrm>
            </p:grpSpPr>
            <p:sp>
              <p:nvSpPr>
                <p:cNvPr id="13674" name="矩形 13673"/>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17</a:t>
                  </a:r>
                  <a:endParaRPr lang="en-US" altLang="zh-CN" sz="1000">
                    <a:solidFill>
                      <a:srgbClr val="000000"/>
                    </a:solidFill>
                  </a:endParaRPr>
                </a:p>
                <a:p>
                  <a:pPr lvl="0" algn="just" eaLnBrk="0" hangingPunct="0"/>
                  <a:endParaRPr lang="en-US" altLang="zh-CN" sz="1000">
                    <a:solidFill>
                      <a:srgbClr val="000000"/>
                    </a:solidFill>
                  </a:endParaRPr>
                </a:p>
              </p:txBody>
            </p:sp>
            <p:sp>
              <p:nvSpPr>
                <p:cNvPr id="13675" name="矩形 13674"/>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76" name="组合 13675"/>
              <p:cNvGrpSpPr/>
              <p:nvPr/>
            </p:nvGrpSpPr>
            <p:grpSpPr>
              <a:xfrm>
                <a:off x="417" y="6966"/>
                <a:ext cx="1094" cy="403"/>
                <a:chExt cx="1094" cy="403"/>
              </a:xfrm>
            </p:grpSpPr>
            <p:sp>
              <p:nvSpPr>
                <p:cNvPr id="13677" name="矩形 13676"/>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好友亡故</a:t>
                  </a:r>
                  <a:endParaRPr lang="zh-CN" altLang="en-US" sz="1000">
                    <a:solidFill>
                      <a:srgbClr val="000000"/>
                    </a:solidFill>
                  </a:endParaRPr>
                </a:p>
                <a:p>
                  <a:pPr lvl="0" algn="just" eaLnBrk="0" hangingPunct="0"/>
                  <a:endParaRPr lang="zh-CN" altLang="en-US" sz="1000">
                    <a:solidFill>
                      <a:srgbClr val="000000"/>
                    </a:solidFill>
                  </a:endParaRPr>
                </a:p>
              </p:txBody>
            </p:sp>
            <p:sp>
              <p:nvSpPr>
                <p:cNvPr id="13678" name="矩形 13677"/>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79" name="组合 13678"/>
              <p:cNvGrpSpPr/>
              <p:nvPr/>
            </p:nvGrpSpPr>
            <p:grpSpPr>
              <a:xfrm>
                <a:off x="1511" y="6966"/>
                <a:ext cx="374" cy="403"/>
                <a:chExt cx="374" cy="403"/>
              </a:xfrm>
            </p:grpSpPr>
            <p:sp>
              <p:nvSpPr>
                <p:cNvPr id="13680" name="矩形 13679"/>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37</a:t>
                  </a:r>
                  <a:endParaRPr lang="en-US" altLang="zh-CN" sz="1000">
                    <a:solidFill>
                      <a:srgbClr val="000000"/>
                    </a:solidFill>
                  </a:endParaRPr>
                </a:p>
                <a:p>
                  <a:pPr lvl="0" algn="just" eaLnBrk="0" hangingPunct="0"/>
                  <a:endParaRPr lang="en-US" altLang="zh-CN" sz="1000">
                    <a:solidFill>
                      <a:srgbClr val="000000"/>
                    </a:solidFill>
                  </a:endParaRPr>
                </a:p>
              </p:txBody>
            </p:sp>
            <p:sp>
              <p:nvSpPr>
                <p:cNvPr id="13681" name="矩形 13680"/>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82" name="组合 13681"/>
              <p:cNvGrpSpPr/>
              <p:nvPr/>
            </p:nvGrpSpPr>
            <p:grpSpPr>
              <a:xfrm>
                <a:off x="1885" y="6966"/>
                <a:ext cx="302" cy="403"/>
                <a:chExt cx="302" cy="403"/>
              </a:xfrm>
            </p:grpSpPr>
            <p:sp>
              <p:nvSpPr>
                <p:cNvPr id="13683" name="矩形 13682"/>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684" name="矩形 13683"/>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85" name="组合 13684"/>
              <p:cNvGrpSpPr/>
              <p:nvPr/>
            </p:nvGrpSpPr>
            <p:grpSpPr>
              <a:xfrm>
                <a:off x="2187" y="6966"/>
                <a:ext cx="446" cy="403"/>
                <a:chExt cx="446" cy="403"/>
              </a:xfrm>
            </p:grpSpPr>
            <p:sp>
              <p:nvSpPr>
                <p:cNvPr id="13686" name="矩形 13685"/>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39</a:t>
                  </a:r>
                  <a:endParaRPr lang="en-US" altLang="zh-CN" sz="1000">
                    <a:solidFill>
                      <a:srgbClr val="000000"/>
                    </a:solidFill>
                  </a:endParaRPr>
                </a:p>
                <a:p>
                  <a:pPr lvl="0" algn="just" eaLnBrk="0" hangingPunct="0"/>
                  <a:endParaRPr lang="en-US" altLang="zh-CN" sz="1000">
                    <a:solidFill>
                      <a:srgbClr val="000000"/>
                    </a:solidFill>
                  </a:endParaRPr>
                </a:p>
              </p:txBody>
            </p:sp>
            <p:sp>
              <p:nvSpPr>
                <p:cNvPr id="13687" name="矩形 13686"/>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88" name="组合 13687"/>
              <p:cNvGrpSpPr/>
              <p:nvPr/>
            </p:nvGrpSpPr>
            <p:grpSpPr>
              <a:xfrm>
                <a:off x="2633" y="6966"/>
                <a:ext cx="1238" cy="403"/>
                <a:chExt cx="1238" cy="403"/>
              </a:xfrm>
            </p:grpSpPr>
            <p:sp>
              <p:nvSpPr>
                <p:cNvPr id="13689" name="矩形 13688"/>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家庭成员变化</a:t>
                  </a:r>
                  <a:endParaRPr lang="zh-CN" altLang="en-US" sz="1000">
                    <a:solidFill>
                      <a:srgbClr val="000000"/>
                    </a:solidFill>
                  </a:endParaRPr>
                </a:p>
                <a:p>
                  <a:pPr lvl="0" algn="just" eaLnBrk="0" hangingPunct="0"/>
                  <a:endParaRPr lang="zh-CN" altLang="en-US" sz="1000">
                    <a:solidFill>
                      <a:srgbClr val="000000"/>
                    </a:solidFill>
                  </a:endParaRPr>
                </a:p>
              </p:txBody>
            </p:sp>
            <p:sp>
              <p:nvSpPr>
                <p:cNvPr id="13690" name="矩形 13689"/>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91" name="组合 13690"/>
              <p:cNvGrpSpPr/>
              <p:nvPr/>
            </p:nvGrpSpPr>
            <p:grpSpPr>
              <a:xfrm>
                <a:off x="3871" y="6966"/>
                <a:ext cx="374" cy="403"/>
                <a:chExt cx="374" cy="403"/>
              </a:xfrm>
            </p:grpSpPr>
            <p:sp>
              <p:nvSpPr>
                <p:cNvPr id="13692" name="矩形 13691"/>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15</a:t>
                  </a:r>
                  <a:endParaRPr lang="en-US" altLang="zh-CN" sz="1000">
                    <a:solidFill>
                      <a:srgbClr val="000000"/>
                    </a:solidFill>
                  </a:endParaRPr>
                </a:p>
                <a:p>
                  <a:pPr lvl="0" algn="just" eaLnBrk="0" hangingPunct="0"/>
                  <a:endParaRPr lang="en-US" altLang="zh-CN" sz="1000">
                    <a:solidFill>
                      <a:srgbClr val="000000"/>
                    </a:solidFill>
                  </a:endParaRPr>
                </a:p>
              </p:txBody>
            </p:sp>
            <p:sp>
              <p:nvSpPr>
                <p:cNvPr id="13693" name="矩形 13692"/>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94" name="组合 13693"/>
              <p:cNvGrpSpPr/>
              <p:nvPr/>
            </p:nvGrpSpPr>
            <p:grpSpPr>
              <a:xfrm>
                <a:off x="0" y="7369"/>
                <a:ext cx="417" cy="403"/>
                <a:chExt cx="417" cy="403"/>
              </a:xfrm>
            </p:grpSpPr>
            <p:sp>
              <p:nvSpPr>
                <p:cNvPr id="13695" name="矩形 13694"/>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18</a:t>
                  </a:r>
                  <a:endParaRPr lang="en-US" altLang="zh-CN" sz="1000">
                    <a:solidFill>
                      <a:srgbClr val="000000"/>
                    </a:solidFill>
                  </a:endParaRPr>
                </a:p>
                <a:p>
                  <a:pPr lvl="0" algn="just" eaLnBrk="0" hangingPunct="0"/>
                  <a:endParaRPr lang="en-US" altLang="zh-CN" sz="1000">
                    <a:solidFill>
                      <a:srgbClr val="000000"/>
                    </a:solidFill>
                  </a:endParaRPr>
                </a:p>
              </p:txBody>
            </p:sp>
            <p:sp>
              <p:nvSpPr>
                <p:cNvPr id="13696" name="矩形 13695"/>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697" name="组合 13696"/>
              <p:cNvGrpSpPr/>
              <p:nvPr/>
            </p:nvGrpSpPr>
            <p:grpSpPr>
              <a:xfrm>
                <a:off x="417" y="7369"/>
                <a:ext cx="1094" cy="403"/>
                <a:chExt cx="1094" cy="403"/>
              </a:xfrm>
            </p:grpSpPr>
            <p:sp>
              <p:nvSpPr>
                <p:cNvPr id="13698" name="矩形 13697"/>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改行或改变工种</a:t>
                  </a:r>
                  <a:endParaRPr lang="zh-CN" altLang="en-US" sz="1000">
                    <a:solidFill>
                      <a:srgbClr val="000000"/>
                    </a:solidFill>
                  </a:endParaRPr>
                </a:p>
                <a:p>
                  <a:pPr lvl="0" algn="just" eaLnBrk="0" hangingPunct="0"/>
                  <a:endParaRPr lang="zh-CN" altLang="en-US" sz="1000">
                    <a:solidFill>
                      <a:srgbClr val="000000"/>
                    </a:solidFill>
                  </a:endParaRPr>
                </a:p>
              </p:txBody>
            </p:sp>
            <p:sp>
              <p:nvSpPr>
                <p:cNvPr id="13699" name="矩形 13698"/>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00" name="组合 13699"/>
              <p:cNvGrpSpPr/>
              <p:nvPr/>
            </p:nvGrpSpPr>
            <p:grpSpPr>
              <a:xfrm>
                <a:off x="1511" y="7369"/>
                <a:ext cx="374" cy="403"/>
                <a:chExt cx="374" cy="403"/>
              </a:xfrm>
            </p:grpSpPr>
            <p:sp>
              <p:nvSpPr>
                <p:cNvPr id="13701" name="矩形 13700"/>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36</a:t>
                  </a:r>
                  <a:endParaRPr lang="en-US" altLang="zh-CN" sz="1000">
                    <a:solidFill>
                      <a:srgbClr val="000000"/>
                    </a:solidFill>
                  </a:endParaRPr>
                </a:p>
                <a:p>
                  <a:pPr lvl="0" algn="just" eaLnBrk="0" hangingPunct="0"/>
                  <a:endParaRPr lang="en-US" altLang="zh-CN" sz="1000">
                    <a:solidFill>
                      <a:srgbClr val="000000"/>
                    </a:solidFill>
                  </a:endParaRPr>
                </a:p>
              </p:txBody>
            </p:sp>
            <p:sp>
              <p:nvSpPr>
                <p:cNvPr id="13702" name="矩形 13701"/>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03" name="组合 13702"/>
              <p:cNvGrpSpPr/>
              <p:nvPr/>
            </p:nvGrpSpPr>
            <p:grpSpPr>
              <a:xfrm>
                <a:off x="1885" y="7369"/>
                <a:ext cx="302" cy="403"/>
                <a:chExt cx="302" cy="403"/>
              </a:xfrm>
            </p:grpSpPr>
            <p:sp>
              <p:nvSpPr>
                <p:cNvPr id="13704" name="矩形 13703"/>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05" name="矩形 13704"/>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06" name="组合 13705"/>
              <p:cNvGrpSpPr/>
              <p:nvPr/>
            </p:nvGrpSpPr>
            <p:grpSpPr>
              <a:xfrm>
                <a:off x="2187" y="7369"/>
                <a:ext cx="446" cy="403"/>
                <a:chExt cx="446" cy="403"/>
              </a:xfrm>
            </p:grpSpPr>
            <p:sp>
              <p:nvSpPr>
                <p:cNvPr id="13707" name="矩形 13706"/>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40</a:t>
                  </a:r>
                  <a:endParaRPr lang="en-US" altLang="zh-CN" sz="1000">
                    <a:solidFill>
                      <a:srgbClr val="000000"/>
                    </a:solidFill>
                  </a:endParaRPr>
                </a:p>
                <a:p>
                  <a:pPr lvl="0" algn="just" eaLnBrk="0" hangingPunct="0"/>
                  <a:endParaRPr lang="en-US" altLang="zh-CN" sz="1000">
                    <a:solidFill>
                      <a:srgbClr val="000000"/>
                    </a:solidFill>
                  </a:endParaRPr>
                </a:p>
              </p:txBody>
            </p:sp>
            <p:sp>
              <p:nvSpPr>
                <p:cNvPr id="13708" name="矩形 13707"/>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09" name="组合 13708"/>
              <p:cNvGrpSpPr/>
              <p:nvPr/>
            </p:nvGrpSpPr>
            <p:grpSpPr>
              <a:xfrm>
                <a:off x="2633" y="7369"/>
                <a:ext cx="1238" cy="403"/>
                <a:chExt cx="1238" cy="403"/>
              </a:xfrm>
            </p:grpSpPr>
            <p:sp>
              <p:nvSpPr>
                <p:cNvPr id="13710" name="矩形 13709"/>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饮食习惯改变</a:t>
                  </a:r>
                  <a:endParaRPr lang="zh-CN" altLang="en-US" sz="1000">
                    <a:solidFill>
                      <a:srgbClr val="000000"/>
                    </a:solidFill>
                  </a:endParaRPr>
                </a:p>
                <a:p>
                  <a:pPr lvl="0" algn="just" eaLnBrk="0" hangingPunct="0"/>
                  <a:endParaRPr lang="zh-CN" altLang="en-US" sz="1000">
                    <a:solidFill>
                      <a:srgbClr val="000000"/>
                    </a:solidFill>
                  </a:endParaRPr>
                </a:p>
              </p:txBody>
            </p:sp>
            <p:sp>
              <p:nvSpPr>
                <p:cNvPr id="13711" name="矩形 13710"/>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12" name="组合 13711"/>
              <p:cNvGrpSpPr/>
              <p:nvPr/>
            </p:nvGrpSpPr>
            <p:grpSpPr>
              <a:xfrm>
                <a:off x="3871" y="7369"/>
                <a:ext cx="374" cy="403"/>
                <a:chExt cx="374" cy="403"/>
              </a:xfrm>
            </p:grpSpPr>
            <p:sp>
              <p:nvSpPr>
                <p:cNvPr id="13713" name="矩形 13712"/>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15</a:t>
                  </a:r>
                  <a:endParaRPr lang="en-US" altLang="zh-CN" sz="1000">
                    <a:solidFill>
                      <a:srgbClr val="000000"/>
                    </a:solidFill>
                  </a:endParaRPr>
                </a:p>
                <a:p>
                  <a:pPr lvl="0" algn="just" eaLnBrk="0" hangingPunct="0"/>
                  <a:endParaRPr lang="en-US" altLang="zh-CN" sz="1000">
                    <a:solidFill>
                      <a:srgbClr val="000000"/>
                    </a:solidFill>
                  </a:endParaRPr>
                </a:p>
              </p:txBody>
            </p:sp>
            <p:sp>
              <p:nvSpPr>
                <p:cNvPr id="13714" name="矩形 13713"/>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15" name="组合 13714"/>
              <p:cNvGrpSpPr/>
              <p:nvPr/>
            </p:nvGrpSpPr>
            <p:grpSpPr>
              <a:xfrm>
                <a:off x="0" y="7772"/>
                <a:ext cx="417" cy="403"/>
                <a:chExt cx="417" cy="403"/>
              </a:xfrm>
            </p:grpSpPr>
            <p:sp>
              <p:nvSpPr>
                <p:cNvPr id="13716" name="矩形 13715"/>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19</a:t>
                  </a:r>
                  <a:endParaRPr lang="en-US" altLang="zh-CN" sz="1000">
                    <a:solidFill>
                      <a:srgbClr val="000000"/>
                    </a:solidFill>
                  </a:endParaRPr>
                </a:p>
                <a:p>
                  <a:pPr lvl="0" algn="just" eaLnBrk="0" hangingPunct="0"/>
                  <a:endParaRPr lang="en-US" altLang="zh-CN" sz="1000">
                    <a:solidFill>
                      <a:srgbClr val="000000"/>
                    </a:solidFill>
                  </a:endParaRPr>
                </a:p>
              </p:txBody>
            </p:sp>
            <p:sp>
              <p:nvSpPr>
                <p:cNvPr id="13717" name="矩形 13716"/>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18" name="组合 13717"/>
              <p:cNvGrpSpPr/>
              <p:nvPr/>
            </p:nvGrpSpPr>
            <p:grpSpPr>
              <a:xfrm>
                <a:off x="417" y="7772"/>
                <a:ext cx="1094" cy="403"/>
                <a:chExt cx="1094" cy="403"/>
              </a:xfrm>
            </p:grpSpPr>
            <p:sp>
              <p:nvSpPr>
                <p:cNvPr id="13719" name="矩形 13718"/>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夫妻不睦</a:t>
                  </a:r>
                  <a:endParaRPr lang="zh-CN" altLang="en-US" sz="1000">
                    <a:solidFill>
                      <a:srgbClr val="000000"/>
                    </a:solidFill>
                  </a:endParaRPr>
                </a:p>
                <a:p>
                  <a:pPr lvl="0" algn="just" eaLnBrk="0" hangingPunct="0"/>
                  <a:endParaRPr lang="zh-CN" altLang="en-US" sz="1000">
                    <a:solidFill>
                      <a:srgbClr val="000000"/>
                    </a:solidFill>
                  </a:endParaRPr>
                </a:p>
              </p:txBody>
            </p:sp>
            <p:sp>
              <p:nvSpPr>
                <p:cNvPr id="13720" name="矩形 13719"/>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21" name="组合 13720"/>
              <p:cNvGrpSpPr/>
              <p:nvPr/>
            </p:nvGrpSpPr>
            <p:grpSpPr>
              <a:xfrm>
                <a:off x="1511" y="7772"/>
                <a:ext cx="374" cy="403"/>
                <a:chExt cx="374" cy="403"/>
              </a:xfrm>
            </p:grpSpPr>
            <p:sp>
              <p:nvSpPr>
                <p:cNvPr id="13722" name="矩形 13721"/>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35</a:t>
                  </a:r>
                  <a:endParaRPr lang="en-US" altLang="zh-CN" sz="1000">
                    <a:solidFill>
                      <a:srgbClr val="000000"/>
                    </a:solidFill>
                  </a:endParaRPr>
                </a:p>
                <a:p>
                  <a:pPr lvl="0" algn="just" eaLnBrk="0" hangingPunct="0"/>
                  <a:endParaRPr lang="en-US" altLang="zh-CN" sz="1000">
                    <a:solidFill>
                      <a:srgbClr val="000000"/>
                    </a:solidFill>
                  </a:endParaRPr>
                </a:p>
              </p:txBody>
            </p:sp>
            <p:sp>
              <p:nvSpPr>
                <p:cNvPr id="13723" name="矩形 13722"/>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24" name="组合 13723"/>
              <p:cNvGrpSpPr/>
              <p:nvPr/>
            </p:nvGrpSpPr>
            <p:grpSpPr>
              <a:xfrm>
                <a:off x="1885" y="7772"/>
                <a:ext cx="302" cy="403"/>
                <a:chExt cx="302" cy="403"/>
              </a:xfrm>
            </p:grpSpPr>
            <p:sp>
              <p:nvSpPr>
                <p:cNvPr id="13725" name="矩形 13724"/>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26" name="矩形 13725"/>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27" name="组合 13726"/>
              <p:cNvGrpSpPr/>
              <p:nvPr/>
            </p:nvGrpSpPr>
            <p:grpSpPr>
              <a:xfrm>
                <a:off x="2187" y="7772"/>
                <a:ext cx="446" cy="403"/>
                <a:chExt cx="446" cy="403"/>
              </a:xfrm>
            </p:grpSpPr>
            <p:sp>
              <p:nvSpPr>
                <p:cNvPr id="13728" name="矩形 13727"/>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41</a:t>
                  </a:r>
                  <a:endParaRPr lang="en-US" altLang="zh-CN" sz="1000">
                    <a:solidFill>
                      <a:srgbClr val="000000"/>
                    </a:solidFill>
                  </a:endParaRPr>
                </a:p>
                <a:p>
                  <a:pPr lvl="0" algn="just" eaLnBrk="0" hangingPunct="0"/>
                  <a:endParaRPr lang="en-US" altLang="zh-CN" sz="1000">
                    <a:solidFill>
                      <a:srgbClr val="000000"/>
                    </a:solidFill>
                  </a:endParaRPr>
                </a:p>
              </p:txBody>
            </p:sp>
            <p:sp>
              <p:nvSpPr>
                <p:cNvPr id="13729" name="矩形 13728"/>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30" name="组合 13729"/>
              <p:cNvGrpSpPr/>
              <p:nvPr/>
            </p:nvGrpSpPr>
            <p:grpSpPr>
              <a:xfrm>
                <a:off x="2633" y="7772"/>
                <a:ext cx="1238" cy="403"/>
                <a:chExt cx="1238" cy="403"/>
              </a:xfrm>
            </p:grpSpPr>
            <p:sp>
              <p:nvSpPr>
                <p:cNvPr id="13731" name="矩形 13730"/>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假期</a:t>
                  </a:r>
                  <a:endParaRPr lang="zh-CN" altLang="en-US" sz="1000">
                    <a:solidFill>
                      <a:srgbClr val="000000"/>
                    </a:solidFill>
                  </a:endParaRPr>
                </a:p>
                <a:p>
                  <a:pPr lvl="0" algn="just" eaLnBrk="0" hangingPunct="0"/>
                  <a:endParaRPr lang="zh-CN" altLang="en-US" sz="1000">
                    <a:solidFill>
                      <a:srgbClr val="000000"/>
                    </a:solidFill>
                  </a:endParaRPr>
                </a:p>
              </p:txBody>
            </p:sp>
            <p:sp>
              <p:nvSpPr>
                <p:cNvPr id="13732" name="矩形 13731"/>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33" name="组合 13732"/>
              <p:cNvGrpSpPr/>
              <p:nvPr/>
            </p:nvGrpSpPr>
            <p:grpSpPr>
              <a:xfrm>
                <a:off x="3871" y="7772"/>
                <a:ext cx="374" cy="403"/>
                <a:chExt cx="374" cy="403"/>
              </a:xfrm>
            </p:grpSpPr>
            <p:sp>
              <p:nvSpPr>
                <p:cNvPr id="13734" name="矩形 13733"/>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13</a:t>
                  </a:r>
                  <a:endParaRPr lang="en-US" altLang="zh-CN" sz="1000">
                    <a:solidFill>
                      <a:srgbClr val="000000"/>
                    </a:solidFill>
                  </a:endParaRPr>
                </a:p>
                <a:p>
                  <a:pPr lvl="0" algn="just" eaLnBrk="0" hangingPunct="0"/>
                  <a:endParaRPr lang="en-US" altLang="zh-CN" sz="1000">
                    <a:solidFill>
                      <a:srgbClr val="000000"/>
                    </a:solidFill>
                  </a:endParaRPr>
                </a:p>
              </p:txBody>
            </p:sp>
            <p:sp>
              <p:nvSpPr>
                <p:cNvPr id="13735" name="矩形 13734"/>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36" name="组合 13735"/>
              <p:cNvGrpSpPr/>
              <p:nvPr/>
            </p:nvGrpSpPr>
            <p:grpSpPr>
              <a:xfrm>
                <a:off x="0" y="8175"/>
                <a:ext cx="417" cy="403"/>
                <a:chExt cx="417" cy="403"/>
              </a:xfrm>
            </p:grpSpPr>
            <p:sp>
              <p:nvSpPr>
                <p:cNvPr id="13737" name="矩形 13736"/>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20</a:t>
                  </a:r>
                  <a:endParaRPr lang="en-US" altLang="zh-CN" sz="1000">
                    <a:solidFill>
                      <a:srgbClr val="000000"/>
                    </a:solidFill>
                  </a:endParaRPr>
                </a:p>
                <a:p>
                  <a:pPr lvl="0" algn="just" eaLnBrk="0" hangingPunct="0"/>
                  <a:endParaRPr lang="en-US" altLang="zh-CN" sz="1000">
                    <a:solidFill>
                      <a:srgbClr val="000000"/>
                    </a:solidFill>
                  </a:endParaRPr>
                </a:p>
              </p:txBody>
            </p:sp>
            <p:sp>
              <p:nvSpPr>
                <p:cNvPr id="13738" name="矩形 13737"/>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39" name="组合 13738"/>
              <p:cNvGrpSpPr/>
              <p:nvPr/>
            </p:nvGrpSpPr>
            <p:grpSpPr>
              <a:xfrm>
                <a:off x="417" y="8175"/>
                <a:ext cx="1094" cy="403"/>
                <a:chExt cx="1094" cy="403"/>
              </a:xfrm>
            </p:grpSpPr>
            <p:sp>
              <p:nvSpPr>
                <p:cNvPr id="13740" name="矩形 13739"/>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大量借贷</a:t>
                  </a:r>
                  <a:endParaRPr lang="zh-CN" altLang="en-US" sz="1000">
                    <a:solidFill>
                      <a:srgbClr val="000000"/>
                    </a:solidFill>
                  </a:endParaRPr>
                </a:p>
                <a:p>
                  <a:pPr lvl="0" algn="just" eaLnBrk="0" hangingPunct="0"/>
                  <a:endParaRPr lang="zh-CN" altLang="en-US" sz="1000">
                    <a:solidFill>
                      <a:srgbClr val="000000"/>
                    </a:solidFill>
                  </a:endParaRPr>
                </a:p>
              </p:txBody>
            </p:sp>
            <p:sp>
              <p:nvSpPr>
                <p:cNvPr id="13741" name="矩形 13740"/>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42" name="组合 13741"/>
              <p:cNvGrpSpPr/>
              <p:nvPr/>
            </p:nvGrpSpPr>
            <p:grpSpPr>
              <a:xfrm>
                <a:off x="1511" y="8175"/>
                <a:ext cx="374" cy="403"/>
                <a:chExt cx="374" cy="403"/>
              </a:xfrm>
            </p:grpSpPr>
            <p:sp>
              <p:nvSpPr>
                <p:cNvPr id="13743" name="矩形 13742"/>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31</a:t>
                  </a:r>
                  <a:endParaRPr lang="en-US" altLang="zh-CN" sz="1000">
                    <a:solidFill>
                      <a:srgbClr val="000000"/>
                    </a:solidFill>
                  </a:endParaRPr>
                </a:p>
                <a:p>
                  <a:pPr lvl="0" algn="just" eaLnBrk="0" hangingPunct="0"/>
                  <a:endParaRPr lang="en-US" altLang="zh-CN" sz="1000">
                    <a:solidFill>
                      <a:srgbClr val="000000"/>
                    </a:solidFill>
                  </a:endParaRPr>
                </a:p>
              </p:txBody>
            </p:sp>
            <p:sp>
              <p:nvSpPr>
                <p:cNvPr id="13744" name="矩形 13743"/>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45" name="组合 13744"/>
              <p:cNvGrpSpPr/>
              <p:nvPr/>
            </p:nvGrpSpPr>
            <p:grpSpPr>
              <a:xfrm>
                <a:off x="1885" y="8175"/>
                <a:ext cx="302" cy="403"/>
                <a:chExt cx="302" cy="403"/>
              </a:xfrm>
            </p:grpSpPr>
            <p:sp>
              <p:nvSpPr>
                <p:cNvPr id="13746" name="矩形 13745"/>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47" name="矩形 13746"/>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48" name="组合 13747"/>
              <p:cNvGrpSpPr/>
              <p:nvPr/>
            </p:nvGrpSpPr>
            <p:grpSpPr>
              <a:xfrm>
                <a:off x="2187" y="8175"/>
                <a:ext cx="446" cy="403"/>
                <a:chExt cx="446" cy="403"/>
              </a:xfrm>
            </p:grpSpPr>
            <p:sp>
              <p:nvSpPr>
                <p:cNvPr id="13749" name="矩形 13748"/>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42</a:t>
                  </a:r>
                  <a:endParaRPr lang="en-US" altLang="zh-CN" sz="1000">
                    <a:solidFill>
                      <a:srgbClr val="000000"/>
                    </a:solidFill>
                  </a:endParaRPr>
                </a:p>
                <a:p>
                  <a:pPr lvl="0" algn="just" eaLnBrk="0" hangingPunct="0"/>
                  <a:endParaRPr lang="en-US" altLang="zh-CN" sz="1000">
                    <a:solidFill>
                      <a:srgbClr val="000000"/>
                    </a:solidFill>
                  </a:endParaRPr>
                </a:p>
              </p:txBody>
            </p:sp>
            <p:sp>
              <p:nvSpPr>
                <p:cNvPr id="13750" name="矩形 13749"/>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51" name="组合 13750"/>
              <p:cNvGrpSpPr/>
              <p:nvPr/>
            </p:nvGrpSpPr>
            <p:grpSpPr>
              <a:xfrm>
                <a:off x="2633" y="8175"/>
                <a:ext cx="1238" cy="403"/>
                <a:chExt cx="1238" cy="403"/>
              </a:xfrm>
            </p:grpSpPr>
            <p:sp>
              <p:nvSpPr>
                <p:cNvPr id="13752" name="矩形 13751"/>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圣诞节</a:t>
                  </a:r>
                  <a:endParaRPr lang="zh-CN" altLang="en-US" sz="1000">
                    <a:solidFill>
                      <a:srgbClr val="000000"/>
                    </a:solidFill>
                  </a:endParaRPr>
                </a:p>
                <a:p>
                  <a:pPr lvl="0" algn="just" eaLnBrk="0" hangingPunct="0"/>
                  <a:endParaRPr lang="zh-CN" altLang="en-US" sz="1000">
                    <a:solidFill>
                      <a:srgbClr val="000000"/>
                    </a:solidFill>
                  </a:endParaRPr>
                </a:p>
              </p:txBody>
            </p:sp>
            <p:sp>
              <p:nvSpPr>
                <p:cNvPr id="13753" name="矩形 13752"/>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54" name="组合 13753"/>
              <p:cNvGrpSpPr/>
              <p:nvPr/>
            </p:nvGrpSpPr>
            <p:grpSpPr>
              <a:xfrm>
                <a:off x="3871" y="8175"/>
                <a:ext cx="374" cy="403"/>
                <a:chExt cx="374" cy="403"/>
              </a:xfrm>
            </p:grpSpPr>
            <p:sp>
              <p:nvSpPr>
                <p:cNvPr id="13755" name="矩形 13754"/>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12</a:t>
                  </a:r>
                  <a:endParaRPr lang="en-US" altLang="zh-CN" sz="1000">
                    <a:solidFill>
                      <a:srgbClr val="000000"/>
                    </a:solidFill>
                  </a:endParaRPr>
                </a:p>
                <a:p>
                  <a:pPr lvl="0" algn="just" eaLnBrk="0" hangingPunct="0"/>
                  <a:endParaRPr lang="en-US" altLang="zh-CN" sz="1000">
                    <a:solidFill>
                      <a:srgbClr val="000000"/>
                    </a:solidFill>
                  </a:endParaRPr>
                </a:p>
              </p:txBody>
            </p:sp>
            <p:sp>
              <p:nvSpPr>
                <p:cNvPr id="13756" name="矩形 13755"/>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57" name="组合 13756"/>
              <p:cNvGrpSpPr/>
              <p:nvPr/>
            </p:nvGrpSpPr>
            <p:grpSpPr>
              <a:xfrm>
                <a:off x="0" y="8578"/>
                <a:ext cx="417" cy="403"/>
                <a:chExt cx="417" cy="403"/>
              </a:xfrm>
            </p:grpSpPr>
            <p:sp>
              <p:nvSpPr>
                <p:cNvPr id="13758" name="矩形 13757"/>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21</a:t>
                  </a:r>
                  <a:endParaRPr lang="en-US" altLang="zh-CN" sz="1000">
                    <a:solidFill>
                      <a:srgbClr val="000000"/>
                    </a:solidFill>
                  </a:endParaRPr>
                </a:p>
                <a:p>
                  <a:pPr lvl="0" algn="just" eaLnBrk="0" hangingPunct="0"/>
                  <a:endParaRPr lang="en-US" altLang="zh-CN" sz="1000">
                    <a:solidFill>
                      <a:srgbClr val="000000"/>
                    </a:solidFill>
                  </a:endParaRPr>
                </a:p>
              </p:txBody>
            </p:sp>
            <p:sp>
              <p:nvSpPr>
                <p:cNvPr id="13759" name="矩形 13758"/>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60" name="组合 13759"/>
              <p:cNvGrpSpPr/>
              <p:nvPr/>
            </p:nvGrpSpPr>
            <p:grpSpPr>
              <a:xfrm>
                <a:off x="417" y="8578"/>
                <a:ext cx="1094" cy="403"/>
                <a:chExt cx="1094" cy="403"/>
              </a:xfrm>
            </p:grpSpPr>
            <p:sp>
              <p:nvSpPr>
                <p:cNvPr id="13761" name="矩形 13760"/>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抵押或借贷到期</a:t>
                  </a:r>
                  <a:endParaRPr lang="zh-CN" altLang="en-US" sz="1000">
                    <a:solidFill>
                      <a:srgbClr val="000000"/>
                    </a:solidFill>
                  </a:endParaRPr>
                </a:p>
                <a:p>
                  <a:pPr lvl="0" algn="just" eaLnBrk="0" hangingPunct="0"/>
                  <a:endParaRPr lang="zh-CN" altLang="en-US" sz="1000">
                    <a:solidFill>
                      <a:srgbClr val="000000"/>
                    </a:solidFill>
                  </a:endParaRPr>
                </a:p>
              </p:txBody>
            </p:sp>
            <p:sp>
              <p:nvSpPr>
                <p:cNvPr id="13762" name="矩形 13761"/>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63" name="组合 13762"/>
              <p:cNvGrpSpPr/>
              <p:nvPr/>
            </p:nvGrpSpPr>
            <p:grpSpPr>
              <a:xfrm>
                <a:off x="1511" y="8578"/>
                <a:ext cx="374" cy="403"/>
                <a:chExt cx="374" cy="403"/>
              </a:xfrm>
            </p:grpSpPr>
            <p:sp>
              <p:nvSpPr>
                <p:cNvPr id="13764" name="矩形 13763"/>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30</a:t>
                  </a:r>
                  <a:endParaRPr lang="en-US" altLang="zh-CN" sz="1000">
                    <a:solidFill>
                      <a:srgbClr val="000000"/>
                    </a:solidFill>
                  </a:endParaRPr>
                </a:p>
                <a:p>
                  <a:pPr lvl="0" algn="just" eaLnBrk="0" hangingPunct="0"/>
                  <a:endParaRPr lang="en-US" altLang="zh-CN" sz="1000">
                    <a:solidFill>
                      <a:srgbClr val="000000"/>
                    </a:solidFill>
                  </a:endParaRPr>
                </a:p>
              </p:txBody>
            </p:sp>
            <p:sp>
              <p:nvSpPr>
                <p:cNvPr id="13765" name="矩形 13764"/>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66" name="组合 13765"/>
              <p:cNvGrpSpPr/>
              <p:nvPr/>
            </p:nvGrpSpPr>
            <p:grpSpPr>
              <a:xfrm>
                <a:off x="1885" y="8578"/>
                <a:ext cx="302" cy="403"/>
                <a:chExt cx="302" cy="403"/>
              </a:xfrm>
            </p:grpSpPr>
            <p:sp>
              <p:nvSpPr>
                <p:cNvPr id="13767" name="矩形 13766"/>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68" name="矩形 13767"/>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69" name="组合 13768"/>
              <p:cNvGrpSpPr/>
              <p:nvPr/>
            </p:nvGrpSpPr>
            <p:grpSpPr>
              <a:xfrm>
                <a:off x="2187" y="8578"/>
                <a:ext cx="446" cy="403"/>
                <a:chExt cx="446" cy="403"/>
              </a:xfrm>
            </p:grpSpPr>
            <p:sp>
              <p:nvSpPr>
                <p:cNvPr id="13770" name="矩形 13769"/>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43</a:t>
                  </a:r>
                  <a:endParaRPr lang="en-US" altLang="zh-CN" sz="1000">
                    <a:solidFill>
                      <a:srgbClr val="000000"/>
                    </a:solidFill>
                  </a:endParaRPr>
                </a:p>
                <a:p>
                  <a:pPr lvl="0" algn="just" eaLnBrk="0" hangingPunct="0"/>
                  <a:endParaRPr lang="en-US" altLang="zh-CN" sz="1000">
                    <a:solidFill>
                      <a:srgbClr val="000000"/>
                    </a:solidFill>
                  </a:endParaRPr>
                </a:p>
              </p:txBody>
            </p:sp>
            <p:sp>
              <p:nvSpPr>
                <p:cNvPr id="13771" name="矩形 13770"/>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72" name="组合 13771"/>
              <p:cNvGrpSpPr/>
              <p:nvPr/>
            </p:nvGrpSpPr>
            <p:grpSpPr>
              <a:xfrm>
                <a:off x="2633" y="8578"/>
                <a:ext cx="1238" cy="403"/>
                <a:chExt cx="1238" cy="403"/>
              </a:xfrm>
            </p:grpSpPr>
            <p:sp>
              <p:nvSpPr>
                <p:cNvPr id="13773" name="矩形 13772"/>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轻度触犯刑律</a:t>
                  </a:r>
                  <a:endParaRPr lang="zh-CN" altLang="en-US" sz="1000">
                    <a:solidFill>
                      <a:srgbClr val="000000"/>
                    </a:solidFill>
                  </a:endParaRPr>
                </a:p>
                <a:p>
                  <a:pPr lvl="0" algn="just" eaLnBrk="0" hangingPunct="0"/>
                  <a:endParaRPr lang="zh-CN" altLang="en-US" sz="1000">
                    <a:solidFill>
                      <a:srgbClr val="000000"/>
                    </a:solidFill>
                  </a:endParaRPr>
                </a:p>
              </p:txBody>
            </p:sp>
            <p:sp>
              <p:nvSpPr>
                <p:cNvPr id="13774" name="矩形 13773"/>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75" name="组合 13774"/>
              <p:cNvGrpSpPr/>
              <p:nvPr/>
            </p:nvGrpSpPr>
            <p:grpSpPr>
              <a:xfrm>
                <a:off x="3871" y="8578"/>
                <a:ext cx="374" cy="403"/>
                <a:chExt cx="374" cy="403"/>
              </a:xfrm>
            </p:grpSpPr>
            <p:sp>
              <p:nvSpPr>
                <p:cNvPr id="13776" name="矩形 13775"/>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11</a:t>
                  </a:r>
                  <a:endParaRPr lang="en-US" altLang="zh-CN" sz="1000">
                    <a:solidFill>
                      <a:srgbClr val="000000"/>
                    </a:solidFill>
                  </a:endParaRPr>
                </a:p>
                <a:p>
                  <a:pPr lvl="0" algn="just" eaLnBrk="0" hangingPunct="0"/>
                  <a:endParaRPr lang="en-US" altLang="zh-CN" sz="1000">
                    <a:solidFill>
                      <a:srgbClr val="000000"/>
                    </a:solidFill>
                  </a:endParaRPr>
                </a:p>
              </p:txBody>
            </p:sp>
            <p:sp>
              <p:nvSpPr>
                <p:cNvPr id="13777" name="矩形 13776"/>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78" name="组合 13777"/>
              <p:cNvGrpSpPr/>
              <p:nvPr/>
            </p:nvGrpSpPr>
            <p:grpSpPr>
              <a:xfrm>
                <a:off x="0" y="8981"/>
                <a:ext cx="417" cy="403"/>
                <a:chExt cx="417" cy="403"/>
              </a:xfrm>
            </p:grpSpPr>
            <p:sp>
              <p:nvSpPr>
                <p:cNvPr id="13779" name="矩形 13778"/>
                <p:cNvSpPr/>
                <p:nvPr/>
              </p:nvSpPr>
              <p:spPr>
                <a:xfrm>
                  <a:off x="43" y="0"/>
                  <a:ext cx="331"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22</a:t>
                  </a:r>
                  <a:endParaRPr lang="en-US" altLang="zh-CN" sz="1000">
                    <a:solidFill>
                      <a:srgbClr val="000000"/>
                    </a:solidFill>
                  </a:endParaRPr>
                </a:p>
                <a:p>
                  <a:pPr lvl="0" algn="just" eaLnBrk="0" hangingPunct="0"/>
                  <a:endParaRPr lang="en-US" altLang="zh-CN" sz="1000">
                    <a:solidFill>
                      <a:srgbClr val="000000"/>
                    </a:solidFill>
                  </a:endParaRPr>
                </a:p>
              </p:txBody>
            </p:sp>
            <p:sp>
              <p:nvSpPr>
                <p:cNvPr id="13780" name="矩形 13779"/>
                <p:cNvSpPr/>
                <p:nvPr/>
              </p:nvSpPr>
              <p:spPr>
                <a:xfrm>
                  <a:off x="0" y="0"/>
                  <a:ext cx="417"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81" name="组合 13780"/>
              <p:cNvGrpSpPr/>
              <p:nvPr/>
            </p:nvGrpSpPr>
            <p:grpSpPr>
              <a:xfrm>
                <a:off x="417" y="8981"/>
                <a:ext cx="1094" cy="403"/>
                <a:chExt cx="1094" cy="403"/>
              </a:xfrm>
            </p:grpSpPr>
            <p:sp>
              <p:nvSpPr>
                <p:cNvPr id="13782" name="矩形 13781"/>
                <p:cNvSpPr/>
                <p:nvPr/>
              </p:nvSpPr>
              <p:spPr>
                <a:xfrm>
                  <a:off x="43" y="0"/>
                  <a:ext cx="100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200">
                      <a:solidFill>
                        <a:srgbClr val="000000"/>
                      </a:solidFill>
                    </a:rPr>
                    <a:t>职别的变化</a:t>
                  </a:r>
                  <a:endParaRPr lang="zh-CN" altLang="en-US" sz="1000">
                    <a:solidFill>
                      <a:srgbClr val="000000"/>
                    </a:solidFill>
                  </a:endParaRPr>
                </a:p>
                <a:p>
                  <a:pPr lvl="0" algn="just" eaLnBrk="0" hangingPunct="0"/>
                  <a:endParaRPr lang="zh-CN" altLang="en-US" sz="1000">
                    <a:solidFill>
                      <a:srgbClr val="000000"/>
                    </a:solidFill>
                  </a:endParaRPr>
                </a:p>
              </p:txBody>
            </p:sp>
            <p:sp>
              <p:nvSpPr>
                <p:cNvPr id="13783" name="矩形 13782"/>
                <p:cNvSpPr/>
                <p:nvPr/>
              </p:nvSpPr>
              <p:spPr>
                <a:xfrm>
                  <a:off x="0" y="0"/>
                  <a:ext cx="109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84" name="组合 13783"/>
              <p:cNvGrpSpPr/>
              <p:nvPr/>
            </p:nvGrpSpPr>
            <p:grpSpPr>
              <a:xfrm>
                <a:off x="1511" y="8981"/>
                <a:ext cx="374" cy="403"/>
                <a:chExt cx="374" cy="403"/>
              </a:xfrm>
            </p:grpSpPr>
            <p:sp>
              <p:nvSpPr>
                <p:cNvPr id="13785" name="矩形 13784"/>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en-US" altLang="zh-CN" sz="1200">
                      <a:solidFill>
                        <a:srgbClr val="000000"/>
                      </a:solidFill>
                    </a:rPr>
                    <a:t>29</a:t>
                  </a:r>
                  <a:endParaRPr lang="en-US" altLang="zh-CN" sz="1000">
                    <a:solidFill>
                      <a:srgbClr val="000000"/>
                    </a:solidFill>
                  </a:endParaRPr>
                </a:p>
                <a:p>
                  <a:pPr lvl="0" algn="just" eaLnBrk="0" hangingPunct="0"/>
                  <a:endParaRPr lang="en-US" altLang="zh-CN" sz="1000">
                    <a:solidFill>
                      <a:srgbClr val="000000"/>
                    </a:solidFill>
                  </a:endParaRPr>
                </a:p>
              </p:txBody>
            </p:sp>
            <p:sp>
              <p:nvSpPr>
                <p:cNvPr id="13786" name="矩形 13785"/>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87" name="组合 13786"/>
              <p:cNvGrpSpPr/>
              <p:nvPr/>
            </p:nvGrpSpPr>
            <p:grpSpPr>
              <a:xfrm>
                <a:off x="1885" y="8981"/>
                <a:ext cx="302" cy="403"/>
                <a:chExt cx="302" cy="403"/>
              </a:xfrm>
            </p:grpSpPr>
            <p:sp>
              <p:nvSpPr>
                <p:cNvPr id="13788" name="矩形 13787"/>
                <p:cNvSpPr/>
                <p:nvPr/>
              </p:nvSpPr>
              <p:spPr>
                <a:xfrm>
                  <a:off x="43" y="0"/>
                  <a:ext cx="216"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89" name="矩形 13788"/>
                <p:cNvSpPr/>
                <p:nvPr/>
              </p:nvSpPr>
              <p:spPr>
                <a:xfrm>
                  <a:off x="0" y="0"/>
                  <a:ext cx="302"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90" name="组合 13789"/>
              <p:cNvGrpSpPr/>
              <p:nvPr/>
            </p:nvGrpSpPr>
            <p:grpSpPr>
              <a:xfrm>
                <a:off x="2187" y="8981"/>
                <a:ext cx="446" cy="403"/>
                <a:chExt cx="446" cy="403"/>
              </a:xfrm>
            </p:grpSpPr>
            <p:sp>
              <p:nvSpPr>
                <p:cNvPr id="13791" name="矩形 13790"/>
                <p:cNvSpPr/>
                <p:nvPr/>
              </p:nvSpPr>
              <p:spPr>
                <a:xfrm>
                  <a:off x="43" y="0"/>
                  <a:ext cx="360"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92" name="矩形 13791"/>
                <p:cNvSpPr/>
                <p:nvPr/>
              </p:nvSpPr>
              <p:spPr>
                <a:xfrm>
                  <a:off x="0" y="0"/>
                  <a:ext cx="446"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93" name="组合 13792"/>
              <p:cNvGrpSpPr/>
              <p:nvPr/>
            </p:nvGrpSpPr>
            <p:grpSpPr>
              <a:xfrm>
                <a:off x="2633" y="8981"/>
                <a:ext cx="1238" cy="403"/>
                <a:chExt cx="1238" cy="403"/>
              </a:xfrm>
            </p:grpSpPr>
            <p:sp>
              <p:nvSpPr>
                <p:cNvPr id="13794" name="矩形 13793"/>
                <p:cNvSpPr/>
                <p:nvPr/>
              </p:nvSpPr>
              <p:spPr>
                <a:xfrm>
                  <a:off x="43" y="0"/>
                  <a:ext cx="1152"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95" name="矩形 13794"/>
                <p:cNvSpPr/>
                <p:nvPr/>
              </p:nvSpPr>
              <p:spPr>
                <a:xfrm>
                  <a:off x="0" y="0"/>
                  <a:ext cx="1238"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nvGrpSpPr>
              <p:cNvPr id="13796" name="组合 13795"/>
              <p:cNvGrpSpPr/>
              <p:nvPr/>
            </p:nvGrpSpPr>
            <p:grpSpPr>
              <a:xfrm>
                <a:off x="3871" y="8981"/>
                <a:ext cx="374" cy="403"/>
                <a:chExt cx="374" cy="403"/>
              </a:xfrm>
            </p:grpSpPr>
            <p:sp>
              <p:nvSpPr>
                <p:cNvPr id="13797" name="矩形 13796"/>
                <p:cNvSpPr/>
                <p:nvPr/>
              </p:nvSpPr>
              <p:spPr>
                <a:xfrm>
                  <a:off x="43" y="0"/>
                  <a:ext cx="288" cy="403"/>
                </a:xfrm>
                <a:prstGeom prst="rect">
                  <a:avLst/>
                </a:prstGeom>
                <a:noFill/>
                <a:ln>
                  <a:no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lgn="just"/>
                  <a:r>
                    <a:rPr lang="zh-CN" altLang="en-US" sz="1000">
                      <a:solidFill>
                        <a:srgbClr val="000000"/>
                      </a:solidFill>
                    </a:rPr>
                    <a:t> </a:t>
                  </a:r>
                </a:p>
                <a:p>
                  <a:pPr lvl="0" algn="just" eaLnBrk="0" hangingPunct="0"/>
                  <a:endParaRPr lang="zh-CN" altLang="en-US" sz="1000">
                    <a:solidFill>
                      <a:srgbClr val="000000"/>
                    </a:solidFill>
                  </a:endParaRPr>
                </a:p>
              </p:txBody>
            </p:sp>
            <p:sp>
              <p:nvSpPr>
                <p:cNvPr id="13798" name="矩形 13797"/>
                <p:cNvSpPr/>
                <p:nvPr/>
              </p:nvSpPr>
              <p:spPr>
                <a:xfrm>
                  <a:off x="0" y="0"/>
                  <a:ext cx="374" cy="403"/>
                </a:xfrm>
                <a:prstGeom prst="rect">
                  <a:avLst/>
                </a:prstGeom>
                <a:noFill/>
                <a:ln w="7">
                  <a:solidFill>
                    <a:srgbClr val="A0A0A0"/>
                  </a:solidFill>
                  <a:miter lim="800000"/>
                </a:ln>
              </p:spPr>
              <p:txBody>
                <a:bodyPr/>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p:txBody>
            </p:sp>
          </p:grpSp>
        </p:grpSp>
        <p:sp>
          <p:nvSpPr>
            <p:cNvPr id="13799" name="矩形 13798"/>
            <p:cNvSpPr/>
            <p:nvPr/>
          </p:nvSpPr>
          <p:spPr>
            <a:xfrm>
              <a:off x="0" y="0"/>
              <a:ext cx="4251" cy="9390"/>
            </a:xfrm>
            <a:prstGeom prst="rect">
              <a:avLst/>
            </a:prstGeom>
            <a:noFill/>
            <a:ln w="11112">
              <a:solidFill>
                <a:srgbClr val="A0A0A0"/>
              </a:solidFill>
              <a:miter lim="800000"/>
            </a:ln>
          </p:spPr>
          <p:txBody>
            <a:bodyPr wrap="none"/>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a:endParaRPr lang="zh-CN" altLang="en-US" sz="1800" b="1">
                <a:latin typeface="Arial" pitchFamily="34" charset="0"/>
              </a:endParaRPr>
            </a:p>
          </p:txBody>
        </p:sp>
      </p:grpSp>
      <p:sp>
        <p:nvSpPr>
          <p:cNvPr id="13800" name="Date Placeholder 1"/>
          <p:cNvSpPr>
            <a:spLocks noGrp="1"/>
          </p:cNvSpPr>
          <p:nvPr>
            <p:ph type="dt" sz="half"/>
          </p:nvPr>
        </p:nvSpPr>
        <p:spPr/>
        <p:txBody>
          <a:bodyPr/>
          <a:lstStyle/>
          <a:p>
            <a:pPr lvl="0"/>
            <a:endParaRPr lang="en-US" altLang="zh-CN" sz="1400">
              <a:latin typeface="Arial" pitchFamily="34" charset="0"/>
            </a:endParaRPr>
          </a:p>
        </p:txBody>
      </p:sp>
      <p:sp>
        <p:nvSpPr>
          <p:cNvPr id="13801" name="Footer Placeholder 2"/>
          <p:cNvSpPr>
            <a:spLocks noGrp="1"/>
          </p:cNvSpPr>
          <p:nvPr>
            <p:ph type="ftr" sz="quarter" idx="1"/>
          </p:nvPr>
        </p:nvSpPr>
        <p:spPr/>
        <p:txBody>
          <a:bodyPr/>
          <a:lstStyle/>
          <a:p>
            <a:pPr lvl="0" algn="ctr"/>
            <a:endParaRPr lang="en-US" altLang="zh-CN" sz="1400">
              <a:latin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50" name="灯片编号占位符 1"/>
          <p:cNvSpPr/>
          <p:nvPr>
            <p:ph type="sldNum" sz="quarter" idx="2"/>
          </p:nvPr>
        </p:nvSpPr>
        <p:spPr/>
        <p:txBody>
          <a:bodyPr anchor="t" anchorCtr="0"/>
          <a:lstStyle>
            <a:lvl1pPr marL="0" lvl="0" indent="0" algn="l" defTabSz="914400" rtl="0" eaLnBrk="1" fontAlgn="base" latinLnBrk="0" hangingPunct="1">
              <a:lnSpc>
                <a:spcPct val="100000"/>
              </a:lnSpc>
              <a:spcBef>
                <a:spcPct val="0"/>
              </a:spcBef>
              <a:spcAft>
                <a:spcPct val="0"/>
              </a:spcAft>
              <a:buSzTx/>
              <a:buNone/>
              <a:defRPr sz="1800" b="0" i="0" u="none" kern="120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 typeface="Arial" pitchFamily="34" charset="0"/>
              <a:buNone/>
              <a:defRPr sz="1800" b="0" i="0" u="none" kern="120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1800" b="0" i="0" u="none" kern="1200">
                <a:solidFill>
                  <a:schemeClr val="tx1"/>
                </a:solidFill>
                <a:latin typeface="Arial" pitchFamily="34" charset="0"/>
                <a:ea typeface="宋体" panose="02010600030101010101" pitchFamily="2" charset="-122"/>
                <a:cs typeface="+mn-cs"/>
              </a:defRPr>
            </a:lvl5pPr>
          </a:lstStyle>
          <a:p>
            <a:pPr lvl="0" algn="r"/>
            <a:fld id="{9A0DB2DC-4C9A-4742-B13C-FB6460FD3503}" type="slidenum">
              <a:rPr lang="zh-CN" altLang="en-US" sz="1400" baseline="0">
                <a:solidFill>
                  <a:srgbClr val="000000"/>
                </a:solidFill>
                <a:latin typeface="Arial"/>
              </a:rPr>
              <a:t>11</a:t>
            </a:fld>
          </a:p>
        </p:txBody>
      </p:sp>
      <p:sp>
        <p:nvSpPr>
          <p:cNvPr id="2" name="文本框 1"/>
          <p:cNvSpPr/>
          <p:nvPr/>
        </p:nvSpPr>
        <p:spPr>
          <a:xfrm>
            <a:off x="1004888" y="520700"/>
            <a:ext cx="5872163" cy="584200"/>
          </a:xfrm>
          <a:prstGeom prst="rect">
            <a:avLst/>
          </a:prstGeom>
          <a:noFill/>
          <a:ln w="9525">
            <a:noFill/>
          </a:ln>
        </p:spPr>
        <p:txBody>
          <a:bodyPr wrap="none" anchor="t"/>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cs typeface="+mn-cs"/>
                <a:sym typeface="宋体" panose="02010600030101010101" pitchFamily="2" charset="-122"/>
              </a:rPr>
              <a:t>大家应该也有点累了，稍作休息</a:t>
            </a:r>
            <a:endParaRPr lang="zh-CN" altLang="en-US" sz="3200" strike="noStrike" noProof="1">
              <a:solidFill>
                <a:srgbClr val="000000"/>
              </a:solidFill>
              <a:effectLst>
                <a:outerShdw blurRad="38100" dist="38100" dir="2700000">
                  <a:srgbClr val="C0C0C0"/>
                </a:outerShdw>
              </a:effectLst>
              <a:latin typeface="宋体" panose="02010600030101010101" pitchFamily="2" charset="-122"/>
              <a:ea typeface="宋体" panose="02010600030101010101" pitchFamily="2" charset="-122"/>
              <a:sym typeface="宋体" panose="02010600030101010101" pitchFamily="2" charset="-122"/>
            </a:endParaRPr>
          </a:p>
        </p:txBody>
      </p:sp>
      <p:sp>
        <p:nvSpPr>
          <p:cNvPr id="2053" name="文本框 2"/>
          <p:cNvSpPr/>
          <p:nvPr/>
        </p:nvSpPr>
        <p:spPr>
          <a:xfrm>
            <a:off x="5167313" y="3244850"/>
            <a:ext cx="3400425" cy="368300"/>
          </a:xfrm>
          <a:prstGeom prst="rect">
            <a:avLst/>
          </a:prstGeom>
          <a:noFill/>
          <a:ln w="9525">
            <a:noFill/>
          </a:ln>
        </p:spPr>
        <p:txBody>
          <a:bodyPr wrap="none" anchor="t"/>
          <a:lstStyle>
            <a:defPPr algn="l" rtl="0" eaLnBrk="1" hangingPunct="1">
              <a:defRPr kumimoji="0" lang="zh-CN" sz="1800">
                <a:latin typeface="Arial" pitchFamily="34" charset="0"/>
              </a:defRPr>
            </a:defPPr>
            <a:lvl1pPr marL="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kumimoji="0" sz="24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大家有疑问的，可以询问和交流</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spd="med">
    <p:wedge/>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https://d.book118.com/185341041142011034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诗情画意">
  <a:themeElements>
    <a:clrScheme name="">
      <a:dk1>
        <a:srgbClr val="FFFFFF"/>
      </a:dk1>
      <a:lt1>
        <a:srgbClr val="007A77"/>
      </a:lt1>
      <a:dk2>
        <a:srgbClr val="C0C0C0"/>
      </a:dk2>
      <a:lt2>
        <a:srgbClr val="003399"/>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7A77"/>
        </a:lt1>
        <a:dk2>
          <a:srgbClr val="C0C0C0"/>
        </a:dk2>
        <a:lt2>
          <a:srgbClr val="003399"/>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clrMap bg1="lt1" tx1="dk1" bg2="lt2" tx2="dk2" accent1="accent1" accent2="accent2" accent3="accent3" accent4="accent4" accent5="accent5" accent6="accent6" hlink="hlink" folHlink="folHlink"/>
    </a:extraClrScheme>
    <a:extraClrScheme>
      <a:clrScheme name="">
        <a:dk1>
          <a:srgbClr val="FFFFDD"/>
        </a:dk1>
        <a:lt1>
          <a:srgbClr val="005FBE"/>
        </a:lt1>
        <a:dk2>
          <a:srgbClr val="C0C0C0"/>
        </a:dk2>
        <a:lt2>
          <a:srgbClr val="2C5884"/>
        </a:lt2>
        <a:accent1>
          <a:srgbClr val="E9F7FF"/>
        </a:accent1>
        <a:accent2>
          <a:srgbClr val="F89400"/>
        </a:accent2>
        <a:accent3>
          <a:srgbClr val="9BBB59"/>
        </a:accent3>
        <a:accent4>
          <a:srgbClr val="8064A2"/>
        </a:accent4>
        <a:accent5>
          <a:srgbClr val="4BACC6"/>
        </a:accent5>
        <a:accent6>
          <a:srgbClr val="F79646"/>
        </a:accent6>
        <a:hlink>
          <a:srgbClr val="B20048"/>
        </a:hlink>
        <a:folHlink>
          <a:srgbClr val="008080"/>
        </a:folHlink>
      </a:clrScheme>
      <a:clrMap bg1="lt1" tx1="dk1" bg2="lt2" tx2="dk2" accent1="accent1" accent2="accent2" accent3="accent3" accent4="accent4" accent5="accent5" accent6="accent6" hlink="hlink" folHlink="folHlink"/>
    </a:extraClrScheme>
    <a:extraClrScheme>
      <a:clrScheme name="">
        <a:dk1>
          <a:srgbClr val="DAEADE"/>
        </a:dk1>
        <a:lt1>
          <a:srgbClr val="5D5D8B"/>
        </a:lt1>
        <a:dk2>
          <a:srgbClr val="C0C0C0"/>
        </a:dk2>
        <a:lt2>
          <a:srgbClr val="A25269"/>
        </a:lt2>
        <a:accent1>
          <a:srgbClr val="FFFFDD"/>
        </a:accent1>
        <a:accent2>
          <a:srgbClr val="3399FF"/>
        </a:accent2>
        <a:accent3>
          <a:srgbClr val="9BBB59"/>
        </a:accent3>
        <a:accent4>
          <a:srgbClr val="8064A2"/>
        </a:accent4>
        <a:accent5>
          <a:srgbClr val="4BACC6"/>
        </a:accent5>
        <a:accent6>
          <a:srgbClr val="F79646"/>
        </a:accent6>
        <a:hlink>
          <a:srgbClr val="336699"/>
        </a:hlink>
        <a:folHlink>
          <a:srgbClr val="F08F00"/>
        </a:folHlink>
      </a:clrScheme>
      <a:clrMap bg1="lt1" tx1="dk1" bg2="lt2" tx2="dk2" accent1="accent1" accent2="accent2" accent3="accent3" accent4="accent4" accent5="accent5" accent6="accent6" hlink="hlink" folHlink="folHlink"/>
    </a:extraClrScheme>
    <a:extraClrScheme>
      <a:clrScheme name="">
        <a:dk1>
          <a:srgbClr val="CCECFF"/>
        </a:dk1>
        <a:lt1>
          <a:srgbClr val="006666"/>
        </a:lt1>
        <a:dk2>
          <a:srgbClr val="C0C0C0"/>
        </a:dk2>
        <a:lt2>
          <a:srgbClr val="336699"/>
        </a:lt2>
        <a:accent1>
          <a:srgbClr val="FFFFCC"/>
        </a:accent1>
        <a:accent2>
          <a:srgbClr val="FF6600"/>
        </a:accent2>
        <a:accent3>
          <a:srgbClr val="9BBB59"/>
        </a:accent3>
        <a:accent4>
          <a:srgbClr val="8064A2"/>
        </a:accent4>
        <a:accent5>
          <a:srgbClr val="4BACC6"/>
        </a:accent5>
        <a:accent6>
          <a:srgbClr val="F79646"/>
        </a:accent6>
        <a:hlink>
          <a:srgbClr val="0066FF"/>
        </a:hlink>
        <a:folHlink>
          <a:srgbClr val="BE547F"/>
        </a:folHlink>
      </a:clrScheme>
      <a:clrMap bg1="lt1" tx1="dk1" bg2="lt2" tx2="dk2" accent1="accent1" accent2="accent2" accent3="accent3" accent4="accent4" accent5="accent5" accent6="accent6" hlink="hlink" folHlink="folHlink"/>
    </a:extraClrScheme>
    <a:extraClrScheme>
      <a:clrScheme name="">
        <a:dk1>
          <a:srgbClr val="FFE9E9"/>
        </a:dk1>
        <a:lt1>
          <a:srgbClr val="0033CC"/>
        </a:lt1>
        <a:dk2>
          <a:srgbClr val="C0C0C0"/>
        </a:dk2>
        <a:lt2>
          <a:srgbClr val="000000"/>
        </a:lt2>
        <a:accent1>
          <a:srgbClr val="D5E5DB"/>
        </a:accent1>
        <a:accent2>
          <a:srgbClr val="3366FF"/>
        </a:accent2>
        <a:accent3>
          <a:srgbClr val="9BBB59"/>
        </a:accent3>
        <a:accent4>
          <a:srgbClr val="8064A2"/>
        </a:accent4>
        <a:accent5>
          <a:srgbClr val="4BACC6"/>
        </a:accent5>
        <a:accent6>
          <a:srgbClr val="F79646"/>
        </a:accent6>
        <a:hlink>
          <a:srgbClr val="FF9900"/>
        </a:hlink>
        <a:folHlink>
          <a:srgbClr val="008080"/>
        </a:folHlink>
      </a:clrScheme>
      <a:clrMap bg1="lt1" tx1="dk1" bg2="lt2" tx2="dk2" accent1="accent1" accent2="accent2" accent3="accent3" accent4="accent4" accent5="accent5" accent6="accent6" hlink="hlink" folHlink="folHlink"/>
    </a:extraClrScheme>
    <a:extraClrScheme>
      <a:clrScheme name="">
        <a:dk1>
          <a:srgbClr val="F4E9E0"/>
        </a:dk1>
        <a:lt1>
          <a:srgbClr val="336699"/>
        </a:lt1>
        <a:dk2>
          <a:srgbClr val="C0C0C0"/>
        </a:dk2>
        <a:lt2>
          <a:srgbClr val="DC5900"/>
        </a:lt2>
        <a:accent1>
          <a:srgbClr val="E4E4E4"/>
        </a:accent1>
        <a:accent2>
          <a:srgbClr val="3399FF"/>
        </a:accent2>
        <a:accent3>
          <a:srgbClr val="9BBB59"/>
        </a:accent3>
        <a:accent4>
          <a:srgbClr val="8064A2"/>
        </a:accent4>
        <a:accent5>
          <a:srgbClr val="4BACC6"/>
        </a:accent5>
        <a:accent6>
          <a:srgbClr val="F79646"/>
        </a:accent6>
        <a:hlink>
          <a:srgbClr val="CC0066"/>
        </a:hlink>
        <a:folHlink>
          <a:srgbClr val="008080"/>
        </a:folHlink>
      </a:clrScheme>
      <a:clrMap bg1="lt1" tx1="dk1" bg2="lt2" tx2="dk2" accent1="accent1" accent2="accent2" accent3="accent3" accent4="accent4" accent5="accent5" accent6="accent6" hlink="hlink" folHlink="folHlink"/>
    </a:extraClrScheme>
    <a:extraClrScheme>
      <a:clrScheme name="">
        <a:dk1>
          <a:srgbClr val="E5E5FF"/>
        </a:dk1>
        <a:lt1>
          <a:srgbClr val="CC3300"/>
        </a:lt1>
        <a:dk2>
          <a:srgbClr val="C0C0C0"/>
        </a:dk2>
        <a:lt2>
          <a:srgbClr val="565680"/>
        </a:lt2>
        <a:accent1>
          <a:srgbClr val="E6E4EC"/>
        </a:accent1>
        <a:accent2>
          <a:srgbClr val="0066CC"/>
        </a:accent2>
        <a:accent3>
          <a:srgbClr val="9BBB59"/>
        </a:accent3>
        <a:accent4>
          <a:srgbClr val="8064A2"/>
        </a:accent4>
        <a:accent5>
          <a:srgbClr val="4BACC6"/>
        </a:accent5>
        <a:accent6>
          <a:srgbClr val="F79646"/>
        </a:accent6>
        <a:hlink>
          <a:srgbClr val="008080"/>
        </a:hlink>
        <a:folHlink>
          <a:srgbClr val="7B7BA7"/>
        </a:folHlink>
      </a:clrScheme>
      <a:clrMap bg1="lt1" tx1="dk1" bg2="lt2" tx2="dk2" accent1="accent1" accent2="accent2" accent3="accent3" accent4="accent4" accent5="accent5" accent6="accent6" hlink="hlink" folHlink="folHlink"/>
    </a:extraClrScheme>
    <a:extraClrScheme>
      <a:clrScheme name="">
        <a:dk1>
          <a:srgbClr val="FFE2C5"/>
        </a:dk1>
        <a:lt1>
          <a:srgbClr val="000099"/>
        </a:lt1>
        <a:dk2>
          <a:srgbClr val="C0C0C0"/>
        </a:dk2>
        <a:lt2>
          <a:srgbClr val="007D7A"/>
        </a:lt2>
        <a:accent1>
          <a:srgbClr val="EAEAEA"/>
        </a:accent1>
        <a:accent2>
          <a:srgbClr val="B26EB4"/>
        </a:accent2>
        <a:accent3>
          <a:srgbClr val="9BBB59"/>
        </a:accent3>
        <a:accent4>
          <a:srgbClr val="8064A2"/>
        </a:accent4>
        <a:accent5>
          <a:srgbClr val="4BACC6"/>
        </a:accent5>
        <a:accent6>
          <a:srgbClr val="F79646"/>
        </a:accent6>
        <a:hlink>
          <a:srgbClr val="CC3300"/>
        </a:hlink>
        <a:folHlink>
          <a:srgbClr val="0088E4"/>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230</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宋体</vt:lpstr>
      <vt:lpstr>华文宋体</vt:lpstr>
      <vt:lpstr>Wingdings</vt:lpstr>
      <vt:lpstr>Times New Roman</vt:lpstr>
      <vt:lpstr>楷体_GB2312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2024-08-30T00:13:34.593</cp:lastPrinted>
  <dcterms:created xsi:type="dcterms:W3CDTF">2024-08-29T16:13:34Z</dcterms:created>
  <dcterms:modified xsi:type="dcterms:W3CDTF">2024-08-29T16:13:36Z</dcterms:modified>
</cp:coreProperties>
</file>