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59199-FFC6-436D-85B2-EB1F9B705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159ED-72EB-44BD-A1B7-17964790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F87B6-F51D-4336-8BC0-C7793807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220FA-CB6E-4FE7-ACBB-EB7C3F14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609E9-05A0-406A-A114-546DB7DF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DA546-D26D-4FB5-9429-555C319E6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8F3E2-036D-4B7B-B494-C20B77876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F2285-95FC-4D1C-9288-9495FE39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B4972-9AE6-4486-BBBA-D99BED41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1888A-8BAC-4BA9-9956-9289FB1A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8ABB0-FE10-4A7E-9CB7-29C1872C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420301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印刷工艺流程课件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印刷工艺的发展趋势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印刷是将文字、图像等原稿复制成数量相同的副本来传递信息的一种技术。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印刷技术起源于中国，最早可追溯到隋唐时期，随着时间的推移，印刷技术不断发展和完善，逐渐形成了现代印刷工艺。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印刷的历史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印刷的种类与特点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平版印刷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平版印刷利用油水相斥的原理，通过石版、金属板等平版进行印刷，印刷品色彩丰富，适合大批量生产。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凹版印刷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凹版印刷是将凹版凹坑内的油墨刮干净，然后将表面油墨转印到承印物上，印刷品有较强立体感，常用于钞票、证券等有价证券的印刷。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凸版印刷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凸版印刷利用凸版上的图文部分吸附油墨，然后将油墨转印到承印物上，印刷品线条清晰、美观，常用于书籍、杂志等印刷品。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包装印刷是将包装材料、容器和标签等进行印刷，广泛应用于食品、药品、化妆品等领域。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包装印刷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书刊印刷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商业印刷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书刊印刷是将书籍、杂志等进行印刷，是出版业的重要组成部分。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商业印刷涉及各类宣传品、广告、票据等的印刷，广泛应用于商业和贸易领域。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印刷前的准备工作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根据产品定位和目标受众，选择适合的设计风格，如简约、复古、现代等。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确定设计风格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根据产品特点和宣传重点，进行创意构思，突出产品卖点。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运用色彩、字体、图片、版式等设计元素，进行整体布局和细节调整，以达到最佳视觉效果。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印前设计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选择排版软件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排版与拼版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根据需求选择合适的排版软件，如InDesign、PageMaker等。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对文字进行排版，调整字体、字号、行距等参数，确保文字易读且美观。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对图片进行裁剪、调整色彩、添加滤镜等处理，以符合整体设计风格。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将不同页面按照印刷要求进行拼版，确保印刷时各页面能够正确对齐。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根据印刷需求选择合适的菲林材料，如柯式印刷使用的胶片或硫酸纸。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选择菲林材料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将排版后的文件输出为菲林，通过晒版机将图像转移到菲林材料上。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制作菲林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对菲林进行质量检查，确保图像清晰、色彩准确。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检查菲林质量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菲林制作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将菲林送至印刷厂进行打样，以确认印刷效果。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对打样进行仔细核对，检查是否存在错误或遗漏，并及时修正。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打样与校对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https://d.book118.com/185342030103011041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2024-09-01T19:17:54.091</cp:lastPrinted>
  <dcterms:created xsi:type="dcterms:W3CDTF">2024-09-01T11:17:54Z</dcterms:created>
  <dcterms:modified xsi:type="dcterms:W3CDTF">2024-09-01T11:17:56Z</dcterms:modified>
</cp:coreProperties>
</file>