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CCC74-FC70-4403-AAA2-D64AF981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ECB20-A13F-441B-853F-AFFA39C9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4390A-2070-4236-9289-234CE73B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43140-7FD6-4DB5-AA40-50066392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D0E61-1402-4EA5-A768-5406FA29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7B1534-D3C2-465A-8551-61FF9835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D5458-F38E-4863-8FA9-996182B6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4B19D-CF13-4440-89BA-880FA540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7D4F1-AF40-4BD1-92A0-9F9C4C3BF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A2ABC-B9DE-4467-86D8-ABFC8E25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C5D41-D127-41DC-A43C-A37F2D2EE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441442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信息安全风险识别与防范培训课件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信息安全风险防范策略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恶意软件防范与处置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社交工程攻击防范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信息安全定义及重要性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信息安全对于个人、组织、企业乃至国家都具有重要意义，它涉及到个人隐私保护、企业资产安全、社会稳定和国家安全等方面。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信息安全是指保护信息系统免受未经授权的访问、使用、泄露、破坏、修改或销毁，确保信息的机密性、完整性和可用性。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包括恶意软件、网络钓鱼、身份盗窃、数据泄露等。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攻击者可能利用漏洞进行攻击，如SQL注入、跨站脚本攻击（XSS）、文件上传漏洞等。此外，还有社会工程学攻击，如网络钓鱼和垃圾邮件等。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常见信息安全威胁与攻击手段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攻击手段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常见的信息安全威胁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各国政府都制定了相应的信息安全法规，如中国的《网络安全法》、欧盟的《通用数据保护条例》（GDPR）等，以确保信息安全的合法性和规范性。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国际标准化组织（ISO）和国际电工委员会（IEC）等制定了一系列信息安全标准，如ISO 27001（信息安全管理体系）和ISO 27032（网络安全指南）等，为组织提供信息安全管理的最佳实践和指导。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包括问卷调查、人员访谈、文档审查、工具检测等多种方法。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明确识别目标、确定识别范围、收集相关信息、进行风险分析、形成风险清单。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关键信息资产识别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通过对企业业务流程、信息系统、数据资产等方面的分析，识别出对企业经营和信息安全具有重要影响的关键信息资产。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关键信息资产评估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采用定性和定量评估方法，对关键信息资产的价值、重要性、敏感性等进行评估，为后续风险管理提供依据。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关键信息资产识别与评估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33" r="1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利用自动化工具对企业网络和信息系统进行漏洞扫描，发现潜在的安全隐患。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模拟黑客攻击手段，对企业网络和信息系统进行渗透测试，验证安全防御措施的有效性。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渗透测试技术应用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漏洞扫描与渗透测试技术应用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信息安全风险防范策略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密码复杂度要求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不使用弱密码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多因素认证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密码安全策略与实践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密码长度至少8位，包含大小写字母、数字和特殊字符。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建议每3个月更换一次密码，避免长期使用同一密码。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采用动态口令、指纹识别等多因素认证方式，提高账户安全性。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避免使用生日、姓名等容易被猜到的密码。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将网络划分为不同的安全区域，实现不同级别的安全保护。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网络分段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通过ACL限制不同用户或设备对网络资源的访问权限。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访问控制列表（ACL）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合理配置防火墙规则，阻止未经授权的访问和数据泄露。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采用VPN等远程访问技术，确保远程用户的安全接入。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远程访问安全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网络隔离与访问控制策略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https://d.book118.com/185344144220011104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2024-09-14T10:21:09.547</cp:lastPrinted>
  <dcterms:created xsi:type="dcterms:W3CDTF">2024-09-14T02:21:09Z</dcterms:created>
  <dcterms:modified xsi:type="dcterms:W3CDTF">2024-09-14T02:21:11Z</dcterms:modified>
</cp:coreProperties>
</file>