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8F5ED-7551-4D4A-93FA-FD8959A1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C7AB1-7D4A-4AAD-8588-A69385A9C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A362-4AD3-4ADB-A247-EDFDCD276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960B7-3374-4DB2-9200-C24D602CD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BF189-C791-484D-B6E7-CD69BF65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47E18-36FE-47C3-85FD-1FC8166F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DEA86-322E-4C22-A1BD-63B51983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7FC55-D6C0-4A36-B6CD-C7720E56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1C019-D622-405F-9C66-B6D8B854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F19C2-F284-4DE7-8ECC-18D86123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2AE9-3D47-4023-928F-D9E951C5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0150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云桌面技术应用实践分析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云桌面技术应用实践案例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云桌面技术发展趋势与前景展望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随着云计算技术的不断演进，云桌面作为云计算的一种重要应用模式，受到了广泛关注。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企业信息化建设的需求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随着企业信息化建设的不断深入，传统的桌面应用模式已经无法满足企业的需求，云桌面技术的出现为企业提供了一种新的解决方案。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节能减排、绿色IT的推动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云桌面技术采用集中式管理、分布式使用的模式，能够有效降低企业的能耗，推动绿色IT的发展。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本书编著者具有多年的云计算技术研发和实践经验，对云桌面技术有深入的研究和理解。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编著者背景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编著者在云计算领域取得了多项研究成果，并成功将云桌面技术应用于多个实际项目中，积累了丰富的实践经验。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编著者成果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编著者简介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第3章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本书结构与内容概述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云桌面技术概述。介绍云桌面技术的概念、特点、发展历程以及应用场景等。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云桌面应用实践。通过多个实际案例，介绍云桌面在企业、教育、医疗等领域的应用实践。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云桌面技术架构与原理。详细阐述云桌面的技术架构、工作原理以及关键技术等。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云桌面技术挑战与未来发展。分析云桌面技术面临的挑战和问题，展望云桌面技术的未来发展趋势。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云桌面是一种基于云计算技术的虚拟桌面应用，通过云端服务器提供计算和存储资源，将传统PC的桌面环境迁移到云端，用户可以通过瘦客户端或其他终端设备访问云桌面，实现随时随地办公和数据共享。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集中管理、易于维护、高安全性、高可用性、良好的用户体验等。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云桌面定义及特点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云桌面架构包括云端服务器、网络传输和瘦客户端三个部分。云端服务器负责提供计算和存储资源，网络传输负责将云桌面的图像和声音传输到瘦客户端，瘦客户端负责展示云桌面的用户界面和接收用户输入。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桌面技术基于云计算的虚拟化技术，通过虚拟化技术将物理服务器资源虚拟化成多个虚拟桌面，每个虚拟桌面都可以独立运行操作系统和应用程序。用户通过瘦客户端访问虚拟桌面时，实际上是在访问云端服务器上的虚拟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云桌面架构与技术原理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适用于需要集中管理、数据共享、移动办公等场景，如企业办公、教育培训、公共机房等。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降低IT成本、提高资源利用率、实现快速部署和灵活扩展、提高数据安全性等。同时，云桌面还可以提供统一的桌面环境，方便用户在不同设备之间切换，提高工作效率。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云桌面应用场景及优势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云桌面技术应用实践案例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案例一：教育行业云桌面解决方案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针对教育行业特点，提供集中管理、高效运维、安全可靠的云桌面解决方案。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通过部署云桌面，实现教学资源的集中管理和共享，提高教学资源利用率；同时，提供灵活的教学环境，满足不同学科的教学需求。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提高了教学效率和教学质量，降低了IT运维成本，提升了教育信息化水平。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通过云桌面技术，实现企业办公环境的快速部署和统一管理，提高员工工作效率和协作能力；同时，保障企业数据安全，降低泄密风险。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针对企业办公场景，提供高效、安全、便捷的云桌面应用实践方案。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提升了企业办公效率和员工满意度，加强了企业数据安全管理，促进了企业数字化转型。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案例二：企业办公云桌面应用实践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https://d.book118.com/186000150233010054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2024-09-22T05:50:23.561</cp:lastPrinted>
  <dcterms:created xsi:type="dcterms:W3CDTF">2024-09-21T21:50:23Z</dcterms:created>
  <dcterms:modified xsi:type="dcterms:W3CDTF">2024-09-21T21:50:25Z</dcterms:modified>
</cp:coreProperties>
</file>