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2AC06-75EA-45A3-8595-411D73B9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891F8-D9B2-4D34-A166-9B3E9008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3FED2-E822-4FBF-9A8C-5FB7B6990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4A2A9-8156-49D8-A808-3339CEB5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C64FE-527A-4DF0-B469-2307F043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0F1DB-8753-4489-9993-C3C796E7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95877-768F-4FE1-8A57-8DAB94366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1E4D9-4C47-4E76-A66F-F30460C4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FE871-D970-491F-B41F-44EE02BA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7CF34-05C3-4ABB-92B3-75A5252D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AC7F4-0D7D-4916-B266-F923C4EE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78" r:id="rId2"/>
    <p:sldLayoutId id="2147487079" r:id="rId3"/>
    <p:sldLayoutId id="2147487080" r:id="rId4"/>
    <p:sldLayoutId id="2147487081" r:id="rId5"/>
    <p:sldLayoutId id="2147487082" r:id="rId6"/>
    <p:sldLayoutId id="2147487083" r:id="rId7"/>
    <p:sldLayoutId id="2147487084" r:id="rId8"/>
    <p:sldLayoutId id="2147487085" r:id="rId9"/>
    <p:sldLayoutId id="2147487086" r:id="rId10"/>
    <p:sldLayoutId id="21474870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022200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PVC地板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01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PVC地板的特点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02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PVC地板的应用场景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03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PVC地板的优点与缺点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04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PVC地板的选购与保养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05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PVC地板的市场前景与发展趋势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PVC地板的特点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简约美观</a:t>
            </a:r>
            <a:endParaRPr lang="zh-CN" altLang="en-US"/>
          </a:p>
        </p:txBody>
      </p:sp>
      <p:sp>
        <p:nvSpPr>
          <p:cNvPr id="10488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色彩丰富：多种颜色可供选择，满足不同装修风格需求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纹理多样：仿木纹、仿石纹、仿地毯纹等，视觉效果逼真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易于清洁：表面光滑，不易积尘，易于打理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环保健康：不含甲醛等有害物质，对人体健康无害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耐磨耐用</a:t>
            </a:r>
            <a:endParaRPr lang="zh-CN" altLang="en-US"/>
          </a:p>
        </p:txBody>
      </p:sp>
      <p:sp>
        <p:nvSpPr>
          <p:cNvPr id="1048954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抗压能力强，适合人流量大的场所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PVC地板具有高耐磨性，使用寿命长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耐腐蚀，不易受化学品侵蚀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易于清洁和维护，降低了维护成本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防滑防摔</a:t>
            </a:r>
            <a:endParaRPr lang="zh-CN" altLang="en-US"/>
          </a:p>
        </p:txBody>
      </p:sp>
      <p:sp>
        <p:nvSpPr>
          <p:cNvPr id="1049004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PVC地板具有良好的弹性，能有效缓冲冲击力，降低摔倒伤害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PVC地板表面经过特殊处理，具有防滑性能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地板表面平整，不易产生凹凸不平，减少摔倒风险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地板表面耐磨，不易磨损，保持防滑性能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易于清洁</a:t>
            </a:r>
            <a:endParaRPr lang="zh-CN" altLang="en-US"/>
          </a:p>
        </p:txBody>
      </p:sp>
      <p:sp>
        <p:nvSpPr>
          <p:cNvPr id="1049070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PVC地板表面光滑，不易积尘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6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清洁时只需用湿布擦拭即可，无需使用清洁剂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2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PVC地板耐污性强，不易被污渍渗透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8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清洁后地板表面干燥速度快，不易留下水渍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PVC地板的应用场景</a:t>
            </a:r>
            <a:endParaRPr lang="zh-CN" altLang="en-US"/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家居地面装修</a:t>
            </a:r>
            <a:endParaRPr lang="zh-CN" altLang="en-US"/>
          </a:p>
        </p:txBody>
      </p:sp>
      <p:sp>
        <p:nvSpPr>
          <p:cNvPr id="1049168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卫生间：PVC地板防水、防潮，适合卫生间地面装修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8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厨房：PVC地板防滑、耐油污，适合厨房地面装修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卧室：PVC地板静音、舒适，适合卧室地面装修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0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客厅：PVC地板耐磨、易清洁，适合客厅地面装修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办公室地面装修</a:t>
            </a:r>
            <a:endParaRPr lang="zh-CN" altLang="en-US"/>
          </a:p>
        </p:txBody>
      </p:sp>
      <p:sp>
        <p:nvSpPr>
          <p:cNvPr id="1049230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PVC地板的安装和维护方便，可以节省办公室装修的时间和成本。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0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PVC地板有多种颜色和图案可供选择，可以满足不同办公室的装修风格和需求。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PVC地板具有良好的耐磨性、抗压性和防滑性，适合办公室人流量大、使用频繁的特点。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2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PVC地板适用于各种办公室地面，包括开放式办公区、会议室、接待区等。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商业场所地面装修</a:t>
            </a:r>
            <a:endParaRPr lang="zh-CN" altLang="en-US"/>
          </a:p>
        </p:txBody>
      </p:sp>
      <p:sp>
        <p:nvSpPr>
          <p:cNvPr id="1049292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6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办公室：PVC地板耐磨、易清洁，适合办公室环境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商场：PVC地板防滑、耐脏，适合商场人流量大的环境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8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酒店：PVC地板静音、舒适，适合酒店客房和走廊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餐厅：PVC地板防滑、易清洁，适合餐厅厨房和用餐区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https://d.book118.com/186002220013010040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 Heavy</vt:lpstr>
      <vt:lpstr>微软雅黑</vt:lpstr>
      <vt:lpstr>Calibri Light</vt:lpstr>
      <vt:lpstr>Office Theme</vt:lpstr>
      <vt:lpstr>PVC地板</vt:lpstr>
      <vt:lpstr>目录</vt:lpstr>
      <vt:lpstr>PVC地板的特点</vt:lpstr>
      <vt:lpstr>简约美观</vt:lpstr>
      <vt:lpstr>耐磨耐用</vt:lpstr>
      <vt:lpstr>防滑防摔</vt:lpstr>
      <vt:lpstr>易于清洁</vt:lpstr>
      <vt:lpstr>PVC地板的应用场景</vt:lpstr>
      <vt:lpstr>家居地面装修</vt:lpstr>
      <vt:lpstr>办公室地面装修</vt:lpstr>
      <vt:lpstr>商业场所地面装修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2024-09-06T06:05:01.085</cp:lastPrinted>
  <dcterms:created xsi:type="dcterms:W3CDTF">2024-09-05T22:05:01Z</dcterms:created>
  <dcterms:modified xsi:type="dcterms:W3CDTF">2024-09-05T22:05:03Z</dcterms:modified>
</cp:coreProperties>
</file>