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17AE9C-434B-48A0-882D-26A153976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70F4CB-AAEA-42C7-810E-C2FFCB064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4B2D3D-A902-4B98-B428-77DD13A9A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F97A4E-2140-412C-92B4-DB9C19211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9C9749-DA28-48C4-A923-D98B92B9E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D616FA-3E08-4ECC-9565-DA9CBDE79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BFD92F-E266-4F25-8D81-B02D55BF3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42DA00-37CC-4446-9E6D-8FC4A82F5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6597EA-FC5D-452A-B305-E64C01D00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4BF152-59B8-4D2C-A3F5-62D5F5EBD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70F1D1-AD3F-4AC5-85EF-11BA69E2E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6003055044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研发统计年报的政策解读和影响分析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研发统计年报政策概述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研发统计年报政策解读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研发统计年报政策影响分析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研发统计年报政策实施效果评估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研发统计年报政策改进建议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推动研发活动透明化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通过年报公开研发活动的投入、产出和成果，提高研发活动的透明度，便于社会各界了解和监督。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促进研发资源优化配置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通过对研发活动的统计和分析，揭示研发资源的配置状况，为政府和企业优化研发资源配置提供决策依据。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提升国家创新能力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通过年报展示国家在科技领域的创新实力和成果，提升国际竞争力，吸引更多的人才和资源投入研发活动。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研发机构覆盖范围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包括企业、高校、科研机构等各类研发机构。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研发活动类型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涵盖基础研究、应用研究和试验发展等不同类型的研发活动。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研发经费来源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包括政府资金、企业资金、社会资金等不同的研发经费来源。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研发产出和成果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包括专利申请、论文发表、新产品开发等不同的研发产出和成果。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研发统计年报政策概述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科技创新重要性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随着全球科技竞争的加剧，科技创新已成为推动经济发展的核心动力，各国纷纷加大对研发活动的投入和支持。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研发统计年报的意义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为了全面了解和评估国家和地区的研发活动状况，为政策制定者提供决策依据，研发统计年报应运而生。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促进研发活动发展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通过收集和发布研发活动数据，展示研发成果和趋势，激励企业和科研机构加大研发投入。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提高研发活动透明度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公开透明的研发统计数据有助于社会各界了解研发活动的发展状况，促进资源优化配置。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为政策制定提供依据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研发统计年报为政府制定科技政策、优化创新环境提供重要参考。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政策目标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研发活动定义与分类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明确研发活动的定义和分类标准，包括基础研究、应用研究和试验发展等。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数据收集与整理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规定研发数据的收集范围、渠道和整理方法，确保数据的准确性和可比性。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年报编制与发布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制定研发统计年报的编制原则、内容框架和发布程序，确保年报的权威性和公信力。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政策内容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研发统计年报政策解读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主要包括企业、科研机构、高校等各类研发主体的研发活动数据。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统计数据来源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遵循国家统计法规和相关标准，确保数据的准确性、完整性和可比性。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统计数据标准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统计数据来源与标准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采用全面调查、抽样调查等统计方法，收集、整理和分析研发活动数据。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统计指标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包括研发投入、研发人员数量、研发项目数量、专利申请数、新产品销售收入等反映研发活动规模和水平的指标。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统计方法与指标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政策执行与监管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各级统计部门负责研发统计年报的组织和实施，确保政策的贯彻执行。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政策执行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加强对研发统计数据的审核和监管，确保数据的真实性和可靠性，对违反统计法规的行为进行查处。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监管措施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研发统计年报政策影响分析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https://d.book118.com/186003055044010031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2024-08-29T16:10:20.187</cp:lastPrinted>
  <dcterms:created xsi:type="dcterms:W3CDTF">2024-08-29T08:10:20Z</dcterms:created>
  <dcterms:modified xsi:type="dcterms:W3CDTF">2024-08-29T08:10:22Z</dcterms:modified>
</cp:coreProperties>
</file>