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A3D6-08A5-4C90-A994-ED0529F7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71CC0-18B3-4F59-8249-5DE747154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0DA46-EEEE-4187-AA52-E08C6A8D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FE71B-0A5D-4A7C-A30F-6497B4B1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D32E2-138E-4583-B9E9-F630CF11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0EE62-FEEB-4717-99AA-5717FD0EF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2C536-D98B-479C-A5F5-EB1B203C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49A5E-51E4-4716-9CB2-371D1859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C95BF-FDF0-4C03-8421-24B1D554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812EF-412A-41A4-901D-C9E01056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2E0E-5F7E-4CF5-A306-29D2B112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3230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2023年车管所员工年度总结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对车管所的建议与意见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对在用车辆进行安全技术检验，确保车辆技术状况良好，消除安全隐患，提高车辆的安全性能。全年共检验在用车辆XX台。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全年共受理新车上户登记XX台，已检验合格车辆XX台，办理机动车变更登记XX次，办理转移登记XX台，注销登记XX台。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车辆档案管理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建立健全的车辆档案管理系统，对每一辆车建立详细的档案，包括车辆基本情况、维修保养记录、事故记录等，以便对车辆进行全面管理。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驾驶证申请与发放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全年共受理驾驶证申请XX份，其中新申请XX份，补换证XX份。严格按照规定进行审核，确保申请人符合条件，共发放驾驶证XX本。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驾驶证年审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对驾驶证进行年审是确保驾驶员安全驾驶的重要措施。全年共进行驾驶证年审XX人次，对不符合条件的驾驶员进行了处理。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驾驶证注销与吊销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对于违反交通规则或发生交通事故的驾驶员，依法进行驾驶证注销或吊销。全年共注销驾驶证XX本，吊销驾驶证XX本。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违章查询与核实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对路面执勤民警上报的违章信息进行核实，并录入系统。全年共核实违章信息XX条。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根据违章行为的性质和程度，依法对违章者进行处罚，包括警告、罚款、扣分等措施。全年共处罚违章行为XX起。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违章催缴与强制执行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对于拒不履行处罚决定的违章者，依法进行催缴和强制执行。全年共催缴违章罚款XX次，强制执行XX次。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车辆年审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年审通知与准备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通过各种方式通知车主进行车辆年审，并告知所需的资料和手续。全年共通知年审车辆XX台次。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年审检查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对前来年审的车辆进行严格检查，包括车辆外观、安全性能、尾气排放等方面，确保车辆符合国家安全标准。全年共检查年审车辆XX台次。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年审合格证发放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对于年审合格的车辆，发放年审合格证，并建立详细的年审档案。全年共发放年审合格证XX本。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驾驶证办理数量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在2023年，我共计办理了1200本驾驶证，其中新办900本，换证300本。这一数量较去年增长了15%，表明了我在驾驶证办理工作中的高效和准确性。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在办理驾驶证的过程中，我严格遵守工作流程，确保每本驾驶证的办理都符合规定，没有出现任何差错或延误的情况。同时，我积极学习新的政策和规定，确保自己的工作与最新的法律法规保持一致。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驾驶证办理数量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00" r="12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在2023年，我共计处理了2100起违章，其中现场违章处理1200起，电子违章处理900起。这一数量较去年增长了20%，表明了我在违章处理工作中的积极态度和高效执行力。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违章处理数量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在处理违章的过程中，我始终坚持公平、公正的原则，严格按照法律法规进行处罚。同时，我积极向车主宣传交通安全知识，提醒他们遵守交通规则，减少违章行为的发生。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违章处理数量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车辆年审数量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在2023年，我共计完成了1800辆车的年审工作，其中小型车1200辆，大型车600辆。这一数量较去年增长了18%，表明了我在车辆年审工作中的专业能力和服务水平。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在车辆年审过程中，我严格把关，确保每一辆车都符合安全技术要求。同时，我积极向车主提供年审咨询服务，解答他们在车辆年审过程中的疑问和困惑。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车辆年审数量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个人技能提升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在工作中，我不断学习新的车辆管理知识和法律法规，提高自己的专业水平。同时，我还积极参加各类培训和研讨会，了解行业最新动态和技术发展趋势。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在面对车主和同事时，我注重有效沟通，善于倾听和表达，能够妥善处理各种问题和矛盾。同时，我还注重团队协作，与同事们保持良好的合作关系，共同完成工作任务。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https://d.book118.com/186003230050010041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2024-09-08T02:17:53.554</cp:lastPrinted>
  <dcterms:created xsi:type="dcterms:W3CDTF">2024-09-07T18:17:53Z</dcterms:created>
  <dcterms:modified xsi:type="dcterms:W3CDTF">2024-09-07T18:17:55Z</dcterms:modified>
</cp:coreProperties>
</file>