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6A2BA3-B339-4745-A718-2B1EF472B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19522D-3108-4848-B06A-E9FE0C000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1409A9-D5C4-4B21-AAA7-3193BB2D9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9197A8-9EB7-4CFC-8E56-205FB2615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5F26AC-F134-4CCA-A5C5-673589E7ED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9F13BA-ECE6-4832-966A-BAFB0F01A3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79EDB3-A83D-487C-AD15-91C2135AFE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80CB70-DCC6-49DF-B603-7EB519FBAC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97D234-E8F3-49E0-B23D-D3F38E5D03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1E6E76-3893-49B8-B05E-93B8F749D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98339A-DE35-4318-8A35-DF55C7279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004123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图形的放大与缩小比例计算</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汇报时间：2024-02-06</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图形基本概念与性质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放大与缩小原理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比例计算方法与技巧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实际应用案例分析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误差分析与优化策略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图形基本概念与性质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图形定义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图形分类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图形是指在二维空间内，由点、线、面等元素所构成的可见形象。</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根据图形的特点和属性，可以将其分为平面图形和立体图形两大类。平面图形如直线、圆、多边形等；立体图形如长方体、球体、圆柱体等。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点</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点是图形的基本组成单位，没有长度、宽度和高度，只有位置。</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线</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线是由无数个点组成的，有长度和方向，可以分为直线、曲线等。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面</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面是由线组成的，有长度和宽度，可以分为平面和曲面。</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图形基本元素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几何性质是指图形在大小、形状、位置等方面的固有属性，如长度、角度、面积、体积等。</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几何性质</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相似性质是指两个图形在形状上相同，但大小可以不同，它们的对应角相等，对应边成比例。</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相似性质</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全等性质是指两个图形在大小、形状和位置上完全相同，它们的对应边和对应角都相等。</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全等性质</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对称性质是指图形在某个对称轴或对称中心下具有相同的形态，可以分为轴对称和中心对称两种。</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对称性质</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图形性质简介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放大与缩小原理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277" r="252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通过对图形的各边或各点按照一定比例进行放大，使得图形整体尺寸增大，而形状保持不变。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放大原理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在地图制作、建筑设计、机械制图等领域中，经常需要将某些细节或局部进行放大，以便更清楚地展示或分析。</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应用场景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放大原理及应用场景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022" b="120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与放大原理相反，通过对图形的各边或各点按照一定比例进行缩小，使得图形整体尺寸减小，而形状保持不变。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在网页设计、UI设计、广告设计等领域中，经常需要将某些元素或组件进行缩小，以适应不同的屏幕尺寸或版面需求。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缩小原理及应用场景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应用场景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缩小原理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587" r="145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比例尺概念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比例尺是表示图纸上某一线段的长度与地面相应线段的实际长度之比的工具，用于在图纸上量取实际长度。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比例尺作用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例尺是绘图和测量中的重要工具，它可以帮助我们按照一定比例将实际物体缩小或放大到图纸上，从而实现精确的绘图和测量。同时，比例尺还可以帮助我们理解图形与实际物体之间的比例关系，更好地把握图形的整体和细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比例尺概念及作用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比例计算方法与技巧</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确定原图形尺寸</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首先需要明确原图形的长度、宽度或面积等具体尺寸。</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确定放大或缩小比例</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根据题目要求，确定放大或缩小的比例，如2倍、50%等。</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计算新尺寸</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将原图形尺寸与放大或缩小比例相乘，得到新图形的尺寸。</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检查单位</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确保计算过程中单位一致，避免出现单位错误。</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直接比例计算法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当两个图形相似时，它们的对应边长成比例，可以利用这一性质进行间接比例计算。</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利用相似图形性质</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根据相似图形的性质，确定原图形与新图形之间的比例关系。</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确定比例关系</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通过已知的比例关系，求解新图形的未知尺寸。</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利用比例关系求解</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在利用间接比例计算时，需要注意比例的方向，避免出现计算错误。</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注意比例方向</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间接比例计算法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https://d.book118.com/186004123154010050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2024-09-16T02:22:38.742</cp:lastPrinted>
  <dcterms:created xsi:type="dcterms:W3CDTF">2024-09-15T18:22:38Z</dcterms:created>
  <dcterms:modified xsi:type="dcterms:W3CDTF">2024-09-15T18:22:41Z</dcterms:modified>
</cp:coreProperties>
</file>