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ACF74-3598-42A3-B710-7112EA569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040BF-7DF8-4EB2-9545-C9B0D39EC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6F264-87E0-4C18-A2F2-EC1C76677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D5A54E-50D2-4BAD-99DE-E40AD76D6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900C0A-7D6F-47D6-A775-696345DD6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AA5FF6-FE04-4047-BEA0-007F2791D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849A34-2387-4F83-9C1A-43D75075C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D6BF6-9E30-4F69-86EB-ECC7DD3D8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723F7-9876-4915-9F6C-03C79A15C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B0CF4-05CE-409A-9317-824E156B5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1E2F1-274A-46B1-810A-2455F248B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00502004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《防治水培训》ppt课件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防治水工作的重要性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防治水的基本知识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防治水的主要措施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防治水的实践应用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防治水的未来展望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防治水工作的重要性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631" b="2363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1577" b="31577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防治水工作能够通过科学合理的水利工程和措施，降低水患灾害发生的可能性，减轻灾害损失。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暴雨、洪水、涝渍等水患灾害是常见的自然灾害，对人类生命财产安全构成严重威胁。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防止水患灾害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995" b="2995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水患灾害常常导致人员伤亡和财产损失，防治水工作能够通过预警预报、应急处置等手段，有效减少人员伤亡和保护人民财产安全。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防治水工作还能够提高社会应对自然灾害的能力，增强社会稳定性。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保障生命财产安全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水资源是人类赖以生存和发展的重要资源，防治水工作能够合理开发利用水资源，保障经济社会的可持续发展。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防治水工作还能够改善水环境质量，保护生态平衡，为人类创造更加美好的生活环境。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防治水的基本知识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82" b="1682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水文地质基础包括地下水的形成、储存、运动和变化规律，以及地下水与环境之间的相互作用。地下水是地球水循环的重要组成部分，对人类生活和生态系统具有重要意义。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水文地质是研究地下水的形成、分布、性质及其与环境相互关系的科学。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水文地质基础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水资源保护与利用是确保水资源可持续利用的重要手段。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水资源保护包括防止水体污染、保持水生态平衡和减少水资源浪费等方面。合理利用水资源是实现可持续发展的重要前提，需要采取有效的措施来提高水资源的利用效率和保护程度。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水资源保护与利用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水污染是指由于人类活动或自然因素导致水体质量恶化，影响人类健康和生态系统的现象。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污染的来源主要包括工业废水、生活污水、农业污染和自然因素等。防治水污染需要采取综合措施，包括加强水质监测、推进污水处理、减少污染物排放和提高公众环保意识等。同时，需要加强法律法规的制定和执行，对违法排污行为进行严厉打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水污染及其防治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防治水的主要措施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https://d.book118.com/186005020045010033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2024-09-01T19:19:33.657</cp:lastPrinted>
  <dcterms:created xsi:type="dcterms:W3CDTF">2024-09-01T11:19:33Z</dcterms:created>
  <dcterms:modified xsi:type="dcterms:W3CDTF">2024-09-01T11:19:35Z</dcterms:modified>
</cp:coreProperties>
</file>