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84CF8-65D8-4D2F-9596-B616C9F76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1AA71-0961-4740-A266-82CE12257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DEBCC-CAAA-472D-92B2-7F426F394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AB9FAF-49D9-40F7-AC8D-AB07A7610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92FA61-7553-4A04-ADD7-701C613C4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0ADB91-DB68-4889-97D3-93BAF7C2F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ACA0BA-0824-4F45-98C2-592D4AE4C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289338-0339-4E05-8C7A-09E73B53B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AEED67-21FB-4284-9BFF-E411663F3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96CD7-F61B-487F-8B50-EA7091CFE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BF8E5-691C-44F3-8B72-B3B403D00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00512320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主洗车间工艺技术员安全生产责任制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3734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安全生产责任制概述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主洗车间工艺技术员职责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应急处理与事故报告程序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监督检查与考核评价机制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https://d.book118.com/186005123202010043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2024-09-11T17:44:43.790</cp:lastPrinted>
  <dcterms:created xsi:type="dcterms:W3CDTF">2024-09-11T09:44:43Z</dcterms:created>
  <dcterms:modified xsi:type="dcterms:W3CDTF">2024-09-11T09:44:45Z</dcterms:modified>
</cp:coreProperties>
</file>