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16C9E6-B4B8-4ADC-974A-83A923A270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1EDC34-F98B-44B9-A293-E857A7001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93B7EF-5A07-46F4-AA29-15A2BE2FB5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793187-D238-498C-8357-B61A1A7CC3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22EED0-28D7-4DA6-8598-EF55732E75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7EB8F4-18C7-400A-A5EF-799FDDCBA4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EFBEEF-A251-4028-8B0F-AD4C89AD0D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65DA61-4A2D-4D61-89D1-D8FB174E2E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318A3D-88E6-4C8A-8FDA-0E214725C0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5E5223-07DD-4875-8059-D28DB9DB6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FF49D7-769D-4090-BC50-D55913D71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01114523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solidFill>
                <a:latin typeface="Microsoft Yahei"/>
                <a:ea typeface="Microsoft Yahei"/>
                <a:cs typeface="Microsoft Yahei"/>
              </a:rPr>
              <a:t>中西医结合治疗高血压</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solidFill>
                <a:latin typeface="Microsoft Yahei"/>
                <a:ea typeface="Microsoft Yahei"/>
                <a:cs typeface="Microsoft Yahei"/>
              </a:rPr>
              <a:t>202X-12-28</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solidFill>
                <a:latin typeface="Microsoft Yahei"/>
                <a:ea typeface="Microsoft Yahei"/>
                <a:cs typeface="Microsoft Yahei"/>
              </a:rPr>
              <a:t>汇报人：</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中西医对高血压的理解</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中医治疗高血压的方法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西医治疗高血压的方法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中西医结合治疗高血压的优势与挑战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中西医结合治疗高血压的案例分享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中西医结合治疗高血压的未来展望</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中西医对高血压的理解</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241" r="262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543" r="2554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748" r="3074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中医角度的理解</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中医强调整体观念和个体化治疗，通过望、闻、问、切四诊合参，综合分析病情，制定个性化的治疗方案。</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中医认为高血压与肝、肾有关，多因肝阳上亢、阴虚阳亢等原因导致血压升高。治疗原则为平肝熄风、滋阴潜阳。</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西医角度的理解</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西医认为高血压与心脏、血管等有关，主要通过扩张血管、降低心脏收缩力等手段来降低血压。治疗原则为降压、保护靶器官、预防并发症。</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西医注重循证医学和规范化治疗，根据高血压指南和临床试验结果制定治疗方案，强调治疗的规范化和长期性。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中西医结合的必要性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中西医结合治疗高血压可以发挥中医整体调理和西医针对性治疗的优点，提高治疗效果。</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中西医结合有助于完善高血压的预防和保健体系，通过调整生活方式和饮食习惯等综合措施，有效控制高血压的发生和发展。</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中西医结合有助于降低高血压并发症的发生率，提高患者的生活质量和预后。</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中医治疗高血压的方法</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4" name="Picture 4"/>
          <p:cNvPicPr>
            <a:picLocks noChangeAspect="1"/>
          </p:cNvPicPr>
          <p:nvPr/>
        </p:nvPicPr>
        <p:blipFill>
          <a:blip r:embed="rId2">
            <a:alphaModFix amt="70000"/>
          </a:blip>
          <a:srcRect l="25061" r="2506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中药治疗高血压的方法主要是通过口服中药汤剂或中成药，根据患者的具体病情进行辨证施治。中药治疗高血压的原理主要是调理身体，改善气血平衡，从而达到降低血压的目的。常见的中药材包括黄芩、桑寄生、钩藤、菊花、夏枯草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中药治疗高血压需要长期坚持，不能轻易停药，否则可能会导致血压反弹。同时，中药治疗高血压的疗效相对较慢，需要患者有耐心，不要急于求成。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中药治疗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250" r="1825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针灸治疗高血压的方法主要是通过刺激人体的穴位，调节气血，从而达到降低血压的目的。针灸治疗高血压的原理主要是通过调节人体的经络系统，使身体内部的气血运行恢复正常，从而改善高血压的症状。</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针灸治疗高血压需要专业的针灸医师进行操作，以免误伤经络。针灸治疗高血压的效果因人而异，需要患者积极配合医师的治疗方案，持之以恒。</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针灸治疗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推拿按摩是中医治疗高血压的一种方法，主要是通过按摩人体的穴位和经络，调节气血，从而达到降低血压的目的。推拿按摩可以缓解高血压引起的头痛、头晕等症状，同时还可以放松身心，减轻压力。</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推拿按摩治疗高血压需要专业的按摩师进行操作，按摩师会根据患者的具体情况进行针对性的按摩治疗。推拿按摩治疗高血压需要持之以恒，同时还需要注意按摩的力度和方式，以免造成不必要的损伤。</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vert="horz" wrap="square" rtlCol="0" anchor="ctr" anchorCtr="0">
            <a:noAutofit/>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推拿按摩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西医治疗高血压的方法</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药物治疗是西医治疗高血压的主要手段之一，通过使用降压药物来降低血压，从而减少心血管事件的风险。常见的降压药物包括利尿剂、β受体拮抗剂、血管紧张素转换酶抑制剂等。</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药物治疗需要遵循医生的建议，根据个体情况制定个性化的治疗方案，并定期监测血压情况，及时调整药物剂量和种类。</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药物治疗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非药物治疗</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非药物治疗也是西医治疗高血压的重要手段之一，主要包括改善生活方式和饮食习惯。例如，控制体重、减少盐的摄入、增加钾的摄入、适量运动、戒烟限酒等。</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非药物治疗需要长期坚持，对于轻度高血压患者，非药物治疗可能足以控制血压。对于中重度高血压患者，药物治疗和非药物治疗需要同时进行。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https://d.book118.com/186011145230010032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2024-09-01T05:50:37.091</cp:lastPrinted>
  <dcterms:created xsi:type="dcterms:W3CDTF">2024-08-31T21:50:37Z</dcterms:created>
  <dcterms:modified xsi:type="dcterms:W3CDTF">2024-08-31T21:50:39Z</dcterms:modified>
</cp:coreProperties>
</file>