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C71E54-EB78-4353-9A5E-342AA6E70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67E6E5-7A24-483E-8701-637B76752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393599-39D9-4444-BBD9-767614A9E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8AAAA3-86C7-43CA-A78E-C652C40903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668227-0918-4479-94EE-1B0CC8383F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04C49A-185A-4F09-98CA-7B99677003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B9B630-F9FB-4733-B297-F0B534115A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AE74D-EE84-4DCF-951E-0DCE41FD3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158D70-D6D5-4DE0-8C10-6DE1D4794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CB06B-DB16-46F4-B278-25FF00E28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87345-0C61-4F8D-8C06-EFCD66510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0150001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施工质量管理体系的文档编制和控制</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施工质量管理体系概述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文档编制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文档控制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施工质量管理体系的实施与运行</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施工质量管理体系的评价与改进</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通过建立完善的施工质量管理体系，明确各项工作的要求和标准，提高施工质量的稳定性和可靠性。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提高施工质量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通过对施工过程中各个环节的有效控制，减少质量问题的发生，降低返工率和维修成本。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加强过程控制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通过对施工过程中出现的问题进行分析和总结，不断完善质量管理体系，提高企业的施工能力和竞争力。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促进持续改进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质量管理体系的建立和实施情况</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包括质量管理体系的组织结构、职责分配、工作流程等方面的内容。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施工质量检查及评估结果</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包括施工过程中各个环节的质量检查情况、质量评估结果以及存在的问题和改进措施等方面的内容。</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质量事故及处理情况</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包括施工过程中发生的质量事故情况、原因分析、处理结果及预防措施等方面的内容。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质量管理体系的持续改进计划</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包括针对施工过程中出现的问题和质量管理体系存在的不足制定的持续改进计划，以及计划的实施情况和预期效果等方面的内容。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施工质量管理体系概述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施工质量管理体系是指为确保施工项目质量符合预期要求，通过制定一系列相互关联或相互作用的要素而建立的系统。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具有明确的质量方针和目标、全员参与、过程控制、持续改进等特点。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通过规范施工流程和管理要求，确保施工质量符合预期标准，减少质量问题的发生。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提高施工质量</a:t>
            </a:r>
          </a:p>
        </p:txBody>
      </p:sp>
      <p:pic>
        <p:nvPicPr>
          <p:cNvPr id="5" name="Picture 5"/>
          <p:cNvPicPr>
            <a:picLocks noChangeAspect="1"/>
          </p:cNvPicPr>
          <p:nvPr/>
        </p:nvPicPr>
        <p:blipFill>
          <a:blip r:embed="rId2"/>
          <a:srcRect l="24125" r="24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建立完善的质量管理体系，有助于提升企业形象和竞争力，获得更多的市场份额。</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提升企业竞争力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通过预防质量问题的发生，减少返工和维修成本，提高施工效率。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降低施工成本</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质量方针和目标</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明确企业的质量追求和预期成果，为全体员工提供行动指南。</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组织结构和职责</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建立清晰的组织结构，明确各部门的职责和权限，确保质量管理体系的有效运行。</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过程控制</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对施工过程中的各个环节进行有效控制，确保每个环节的质量符合要求。</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资源管理</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合理配置人力、物力、财力等资源，确保施工项目的顺利进行。</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监视、测量和分析</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对施工过程进行监视和测量，及时发现问题并进行分析和改进。</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持续改进</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通过不断总结经验教训，持续改进质量管理体系，提高施工质量管理水平。</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文档编制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125" r="24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全面性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一致性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可操作性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文档应涵盖质量管理体系的所有方面，包括质量方针、目标、组织结构、职责、程序、资源等。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文档应具有可操作性，能够为相关人员提供明确的指导和支持。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文档应与组织的质量管理体系保持一致，确保信息的准确性和一致性。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文档应随着质量管理体系的改进而不断更新和完善。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批准和发布</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经过评审和修改后的文档，经授权人批准后正式发布。</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评审和修改</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组织相关人员对初稿进行评审，根据评审意见进行修改和完善。</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编写初稿</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根据收集的信息和编制原则，编写文档的初稿。</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确定编制目标和范围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明确文档编制的目标和范围，包括所需涵盖的内容、涉及的部门和人员等。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收集信息</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收集与质量管理体系相关的各种信息，包括政策、法规、标准、内部文件等。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程序文件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描述质量管理体系中各项活动的程序和方法，包括文件控制、记录控制、内部审核、不合格品控制等。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记录表格</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用于记录质量管理体系运行过程中的各种信息和数据，为分析和改进提供依据。</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作业指导书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针对特定的工作或活动提供详细的操作指南，确保工作的规范化和一致性。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质量手册</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阐述组织的质量方针、目标、组织结构、职责等，是质量管理体系的纲领性文件。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文档控制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https://d.book118.com/186015000155010050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2024-09-16T02:46:53.471</cp:lastPrinted>
  <dcterms:created xsi:type="dcterms:W3CDTF">2024-09-15T18:46:53Z</dcterms:created>
  <dcterms:modified xsi:type="dcterms:W3CDTF">2024-09-15T18:46:55Z</dcterms:modified>
</cp:coreProperties>
</file>