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C4428-DDF4-4334-B688-A4427440B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69E56-8EBD-46BE-B476-17AD1CED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F800A-B1F2-4050-BD2C-9121D00C9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F2AC1-06BF-4F2E-9948-A87163A8E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9A620-F41C-495A-B5EC-08763535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1EC36-81F3-4B8D-85CC-1059F2B85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BBCB6-2464-4152-B40F-FE017C11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17054-A1F5-4058-95F9-A319D8EA7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88245-475E-4932-A0E0-95CE0BBD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9B429-4EA3-4927-AED0-974DB54F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663E8-A0D8-4740-BFB4-C49A5E41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1505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结肠镜检查护理讲课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结肠镜检查前的护理准备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结肠镜检查中的护理配合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结肠镜检查后的护理指导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结肠镜检查的未来发展与展望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结肠镜检查是一种通过肛门将细长的医学仪器（结肠镜）插入肠道，检查结肠和直肠内部情况的检查方法。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它能够直接观察肠道黏膜，发现异常病变，如炎症、溃疡、息肉或肿瘤等，并可进行组织活检和细胞学检查。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结肠镜检查的定义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疑似肠道炎症、溃疡、息肉、肿瘤等疾病。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需要定期复查肠道情况的患者。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肠道出血原因不明。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需要进行肠道内治疗的疾病，如肠镜下息肉切除等。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结肠镜检查的适应症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结肠镜检查的禁忌症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严重心、肺、肝、肾功能不全的患者。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妊娠期妇女。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严重贫血、出血性疾病或凝血功能障碍的患者。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肠道穿孔、腹膜炎等急性肠道病变。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结肠镜检查前的护理准备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向患者解释结肠镜检查的目的、意义和必要性，以减轻其焦虑和恐惧。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介绍结肠镜检查的重要性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耐心回答患者关于结肠镜检查的各种疑问，消除其顾虑。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解答患者疑问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鼓励患者保持乐观心态，帮助其树立信心。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指导患者在检查前2-3天开始低渣饮食，避免摄入过多难以消化的食物。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肠道清洁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协助患者进行肠道清洁，确保肠道内无残留物，以便医生更好地观察结肠黏膜。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停用相关药物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告知患者在检查前需停用的药物，如抗凝药、非甾体抗炎药等。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患者身体准备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护士需了解患者的病情、年龄、病史等基本情况，以便更好地为患者提供护理服务。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护士需接受结肠镜检查相关知识的培训和考核，确保能够熟练掌握护理技能和注意事项。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护士需提前准备好结肠镜检查所需的器械和物品，确保检查过程的顺利进行。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结肠镜检查中的护理配合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患者应保持左侧卧位，膝盖弯曲，便于医生插入结肠镜。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052" r="305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左侧卧位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在检查过程中，患者应保持静止，不要随意移动身体，以免影响检查效果。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保持静止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患者应按照医生指示进行深呼吸、放松等动作，以便于医生更好地进行结肠镜检查。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配合医生指示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护士与医生的配合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护士协助医生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护士应协助医生进行结肠镜检查，包括准备检查器械、协助医生调整患者体位等。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传递器械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在检查过程中，护士应及时传递医生所需的器械，确保检查顺利进行。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护士应密切观察患者情况，包括生命体征、疼痛程度等，并及时向医生报告。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https://d.book118.com/186015055021010042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2024-09-09T08:43:00.252</cp:lastPrinted>
  <dcterms:created xsi:type="dcterms:W3CDTF">2024-09-09T00:43:00Z</dcterms:created>
  <dcterms:modified xsi:type="dcterms:W3CDTF">2024-09-09T00:43:02Z</dcterms:modified>
</cp:coreProperties>
</file>