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5F29B-33EB-446F-A682-6BD79C65F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C8588-D498-46FA-8DC6-0035E2876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7A320-F251-485D-8D41-4181ADEF5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59E01-F7C2-4AFC-A701-BDC47BCD5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1D9EE2-449F-4F38-976E-8B0DB98C4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242E06-8271-4A11-BED4-C4873BBE7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1B77D2-55DC-4669-A047-B6D14C3E3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C7623-510A-433F-AF5B-DC5CCCBEA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E5AD2E-BBFE-44DA-A35C-CF293002E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93897-AE6A-48CA-A64C-06D5C1D61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C3638-35AB-43A4-9D62-546B10933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02012305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肥料危险性分析报告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肥料危险性概述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肥料危险性评估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肥料危险性管理策略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本报告旨在分析肥料的危险性，评估其对人类健康和环境的影响，并提供相应的风险管理建议。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随着农业生产的不断发展，肥料的使用量逐年增加。然而，肥料的不当使用和处理可能会对人类健康和环境造成潜在危害。因此，对肥料的危险性进行分析和评估具有重要意义。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肥料种类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危险性评估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风险管理建议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本报告涵盖氮肥、磷肥、钾肥等主要肥料种类。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报告将分析肥料对人类健康和环境的影响，包括土壤、水体、大气等环境要素。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报告将评估肥料的急性毒性、慢性毒性、环境行为等方面的危险性。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基于危险性评估和影响分析，报告将提出相应的风险管理建议，以减少肥料的潜在危害。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肥料危险性概述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有机肥料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主要来源于动植物残体，含有丰富的有机质和微量元素，能够改善土壤结构，提高土壤肥力。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无机肥料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主要包括氮肥、磷肥、钾肥等，具有养分含量高、肥效快等特点，但长期使用可能导致土壤板结。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生物肥料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含有大量有益微生物，能够活化土壤养分，提高作物抗病能力，促进作物生长。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肥料分类及特点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有害气体排放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肥料在施用过程中可能产生氨气、氮气等有害气体，对人体健康和环境造成危害。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养分过剩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过量使用肥料可能导致土壤养分过剩，造成作物徒长、倒伏等问题，同时增加地下水污染风险。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重金属污染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部分肥料中可能含有重金属元素，长期施用可能导致土壤重金属污染，影响农产品质量安全。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危险性来源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施用方法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肥料的施用方法直接影响其利用效率和安全性，如过量施用、不均匀施用等都可能增加危险性。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气候条件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气候条件如温度、湿度等会影响肥料的分解和转化过程，从而影响其危险性。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土壤条件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土壤类型、酸碱度、有机质含量等因素都会影响肥料的效果和安全性。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肥料种类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不同种类的肥料其成分和性质不同，对作物生长和土壤环境的影响也不同。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肥料危险性评估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毒理学评估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通过动物实验和细胞培养等方法，研究肥料中潜在有毒物质对生物体的毒性效应。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环境风险评估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分析肥料在使用过程中可能对环境造成的污染和生态破坏，包括土壤、水体和大气等。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人体健康风险评估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评估肥料对人体健康的潜在危害，如致癌、致畸、致突变等。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收集国内外关于肥料危险性研究的文献资料，进行综合分析。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通过实验室检测，获取肥料中潜在有毒物质的含量、毒性等数据。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实验数据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收集肥料使用过程中的环境监测数据，分析其对环境的影响。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监测数据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危险性等级划分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根据评估结果，将肥料危险性划分为不同等级，如高风险、中风险、低风险等。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风险评估报告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撰写肥料危险性评估报告，详细阐述评估方法、数据来源、分析结果和结论。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结果解读与建议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对评估结果进行解读，提出针对性的风险管理措施和建议，以降低肥料使用过程中的潜在风险。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结果呈现与解读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肥料危险性管理策略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安全储存和运输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确保肥料在储存和运输过程中不发生泄漏、污染和爆炸等事故，采取防火、防爆、防泄漏等措施。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加强安全培训和教育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提高员工的安全意识和操作技能，确保他们了解肥料的危险性并掌握相应的防范措施。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严格选料和生产过程控制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从源头控制肥料的危险性，选用低毒、低害的原料，优化生产工艺，减少有害物质的产生和残留。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https://d.book118.com/186020123051010100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2024-09-24T06:15:56.840</cp:lastPrinted>
  <dcterms:created xsi:type="dcterms:W3CDTF">2024-09-23T22:15:56Z</dcterms:created>
  <dcterms:modified xsi:type="dcterms:W3CDTF">2024-09-23T22:15:58Z</dcterms:modified>
</cp:coreProperties>
</file>