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F5E45-4CC7-4AC5-894E-44345EE7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35943-0144-4613-B411-74BDF4D60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E6515-D8D5-4696-A5DD-4EFE9FF8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5F77C-B6F4-456A-9B11-BF4AF6038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F1FD5-F2C8-4F89-9EEC-A3E4445C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1F243-3C00-4B85-AC4C-72594661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B779E-A5D6-4B18-964C-6F8331E9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9920B-FFC0-454D-A4C3-89A9C31D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B124E-3F8A-4974-BEB5-916AB0D55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71E1E-76A8-4097-8A9D-12A8A409B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11273-C75C-45EC-B74C-9B5E8FB6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232051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乳腺术后的保养和护理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术后日常生活调整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术后随访与复查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预防复发与健康管理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避免伤口感染，定期更换敷料，保持伤口清洁干燥。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08" r="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避免剧烈运动导致伤口撕裂，影响愈合。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术后定期回医院复查，了解伤口愈合情况。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63" b="98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合理使用止痛药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在医生的指导下合理使用止痛药，缓解术后疼痛。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冰敷与热敷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根据需要采用冰敷或热敷的方法缓解疼痛。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放松与冥想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通过深呼吸、冥想等放松身心的方法缓解疼痛。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术后应保证每天有足够的睡眠时间，有助于身体恢复。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避免过度劳累，适当休息，以免影响术后恢复。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避免疲劳过度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为患者创造一个安静、舒适的休息环境。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睡眠与休息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增加摄入高蛋白食物，如鱼、肉、蛋、奶等，有助于伤口愈合。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保持充足的水分摄入，有助于身体排毒和恢复。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避免食用辛辣、油腻等刺激性食物，以免影响伤口愈合。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术后日常生活调整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70" r="27270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面对手术结果，接受自己身体的变化，积极调整心态。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与家人、朋友或专业人士分享感受，寻求情感支持和建议。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培养积极的生活态度，参与有益身心的活动，增强自信心。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通过冥想、瑜伽、深呼吸等放松技巧，缓解焦虑和压力。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接受现实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保持乐观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放松心情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柔韧性练习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运动与康复锻炼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448" r="94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根据医生建议进行适当的运动和康复锻炼。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如散步、慢跑、骑车等，提高心肺功能和耐力。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进行轻量级的力量训练，增强肌肉力量和稳定性。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如瑜伽、普拉提等，提高身体柔韧性和平衡能力。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0" r="1420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制定规律的作息时间表，保证充足的休息和睡眠。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根据身体状况调整工作和生活节奏，避免过度劳累。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调整工作强度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参与自己感兴趣的活动，丰富生活内容，缓解压力。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与家人共同分担家务和育儿责任，保持良好的家庭关系。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平衡家庭与工作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工作与生活平衡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与朋友、家人保持联系，参加社交活动，拓宽社交圈子。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积极参与社交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加入兴趣小组或社团，结识志同道合的人，共同分享经历和经验。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寻求共同兴趣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与他人坦诚交流自己的经历和感受，获得理解和支持。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坦诚交流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学会倾听和表达，尊重他人，建立和维护良好的人际关系。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维护良好人际关系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社交活动与人际关系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https://d.book118.com/186023205120010042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2024-09-09T22:48:44.879</cp:lastPrinted>
  <dcterms:created xsi:type="dcterms:W3CDTF">2024-09-09T14:48:44Z</dcterms:created>
  <dcterms:modified xsi:type="dcterms:W3CDTF">2024-09-09T14:48:47Z</dcterms:modified>
</cp:coreProperties>
</file>