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2B211-CE86-49AC-A84F-A3F6A6D3F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6C1C2-4012-4CA9-91FE-20B5F507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D1A0-0FF1-4E89-9312-23133B76C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0CAEB-893B-4AF4-A5FF-CDF6B9E6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32A68-DA5B-4424-8FCA-0F46A217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A4017-1085-4165-A1CF-28C2EED4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769EA-BB17-4899-8E17-39D9E7F4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5DD79-7A73-4563-B0A6-99507C5E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BBBB6-FA02-4C93-8767-E39E5730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3F9B6-4B82-4E99-BD3B-843AAFEE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6E90-9870-4D6C-9DD0-CF1063F5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241042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内脏破裂的治疗和护理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内脏破裂会导致腹部剧烈疼痛，可能伴随腹膜刺激症状。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25" b="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内脏破裂可引起内出血，表现为皮肤苍白、脉搏细速、血压下降等失血表现。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可能出现恶心、呕吐、腹胀等症状，严重时可出现休克。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超声检查可发现脏器形态异常和腹腔内积液，对实质性脏器破裂有较高的诊断价值。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CT检查可明确显示脏器破裂和出血的部位，有助于确诊。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腹部CT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腹腔穿刺可抽出血性液体，对诊断腹腔内出血有重要意义。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腹腔穿刺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根据患者的症状、体征以及实验室检查结果，评估患者的出血量。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根据患者的生命体征、症状以及实验室检查结果，评估病情的紧急程度，确定治疗方案。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紧急程度评估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对患者的病史、临床表现和相关检查结果进行综合分析，明确内脏破裂的原因，有助于治疗方案的制定。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医生可能会开具适当的药物来缓解疼痛、预防感染或减少出血。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对于轻微的内脏破裂，患者可能仅需密切观察病情变化，避免剧烈活动，以免加重损伤。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根据患者的失血情况，可能需要通过静脉输液补充体液和电解质。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09" b="26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83" b="245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探查和修复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对于严重的内脏破裂或出血不止的情况，医生可能会进行手术探查，找到破裂的部位并进行修复。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切除或部分切除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对于无法修复的内脏损伤，医生可能需要切除受损部分或进行部分切除。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引流和冲洗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对于腹腔内的积血或感染，医生可能会放置引流管进行引流，并进行冲洗治疗。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内脏破裂后，患者容易发生感染，医生会采取相应的抗生素治疗和控制感染的措施。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对于持续出血的患者，医生会采取输血、止血药物等措施来控制出血。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严重内脏破裂可能导致多器官功能衰竭，需要密切监测和及时干预。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https://d.book118.com/186024104243010032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2024-09-01T08:32:45.873</cp:lastPrinted>
  <dcterms:created xsi:type="dcterms:W3CDTF">2024-09-01T00:32:45Z</dcterms:created>
  <dcterms:modified xsi:type="dcterms:W3CDTF">2024-09-01T00:32:47Z</dcterms:modified>
</cp:coreProperties>
</file>