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0C44E-7F20-4290-AB34-E3DE3AF6D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B7C32-A47D-4A90-A09C-03953D13F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438B5-BE34-4E03-B0FC-CF3758C32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99A58-A773-4D80-A397-9302F8866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8D4C9B-E8BF-4E6B-ABB3-A5203B091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6F77E6-6A5B-4588-B366-4866A92B0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AEDC09-C8C6-442B-A47A-784434405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280CA-AA66-4CB1-9823-FE7347DCC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FB272-A408-447E-A790-52F2D60CD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69A87-4A40-4EC1-A15E-45D82EC87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82200-A05E-40E3-B1DC-989A1B004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25215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财务管理制度对兼并与收购的管理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财务管理制度对兼并与收购的影响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兼并与收购过程中的财务管理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财务管理在兼并与收购中的风险控制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财务管理制度在兼并与收购中的实际应用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财务管理制度对兼并与收购的未来展望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财务管理制度对兼并与收购的影响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财务分析是兼并与收购过程中的关键环节，通过分析目标公司的财务报表，评估其资产、负债、盈利能力等财务状况，为价值评估和谈判提供依据。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财务分析涉及比率分析、趋势分析、同行业比较等多种方法，通过这些分析可以了解目标公司的经营状况和未来发展潜力。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446" b="1644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在财务分析过程中，还需关注目标公司的财务风险、税务状况、现金流状况等方面，以确保对目标公司的全面了解。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价值评估的方法包括市盈率法、折现现金流法、同类公司比较法等，根据目标公司的特点和市场环境选择合适的方法。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在价值评估过程中，还需考虑协同效应、未来增长潜力等因素，以更准确地评估目标公司的价值。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3011" r="1301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546" r="1154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价值评估是兼并与收购的核心环节，通过对目标公司的价值进行合理评估，为交易价格和谈判提供依据。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融资安排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融资安排是兼并与收购过程中的重要环节，合理的融资安排有助于降低交易风险和成本。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融资方式包括内部融资、银行贷款、发行债券、股权融资等，根据交易规模、目标公司状况和市场环境选择合适的融资方式。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融资安排还需考虑资金成本、还款期限、风险控制等因素，以确保融资的可行性和经济性。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兼并与收购过程中的财务管理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全面审查目标公司的财务报表，了解其资产、负债、现金流等财务状况，评估其偿债能力和盈利能力。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财务健康状况评估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核实目标公司是否遵守相关税法规定，确保在兼并后不会面临税务风险。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税务合规检查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审查目标公司的法律文件、合同、许可等，确保其合法合规经营。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法律合规审查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尽职调查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根据实际情况选择合适的交易方式，如股权转让、资产收购等。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确定交易方式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制定资金筹措方案，包括内部资金和外部融资方式，以满足交易需求。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资金筹措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合理规划交易过程中的税务问题，降低税务成本。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税务筹划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交易结构设计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506" r="1850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人力资源整合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合理配置人力资源，提高员工的工作积极性和效率。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财务体系整合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统一财务管理体系、会计核算体系等，确保财务信息的准确性和一致性。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资产和负债整合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根据业务需求，优化资产和负债结构，提高资产质量和负债效益。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交易后整合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财务管理在兼并与收购中的风险控制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https://d.book118.com/186025215223010051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2024-09-17T21:26:22.806</cp:lastPrinted>
  <dcterms:created xsi:type="dcterms:W3CDTF">2024-09-17T13:26:22Z</dcterms:created>
  <dcterms:modified xsi:type="dcterms:W3CDTF">2024-09-17T13:26:24Z</dcterms:modified>
</cp:coreProperties>
</file>