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03912-4E81-4055-95E7-71B17F7C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8EF7E-A4C6-4C06-815D-D540C5E06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CCFCB-7F9B-4D70-A192-E8950F196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05C44-F9AF-4E73-90FF-92079A3F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8F718-6020-47CE-963A-971744FA6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263331-BB0E-40B9-8163-27C4C400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B61D58-0779-46DA-8773-71DC8FC1C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8AABB-143B-4702-8E63-2182DE9AD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AB4CD-9767-46CC-92C2-8F92D97A4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93550-FEB9-4D19-96E9-A5DFAA4E0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01407-3344-489C-A6FD-79DB768AA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30050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脚趾溃疡护理查房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脚趾溃疡护理的挑战与展望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脚趾溃疡是指脚趾部位皮肤或黏膜的局限性缺损或溃烂，常常伴有疼痛、出血等症状。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脚趾溃疡的症状包括局部疼痛、肿胀、皮肤发红、渗液、出血等，严重时可能出现感染、化脓等症状。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脚趾溃疡的病因多种多样，包括外伤、感染、血管疾病、免疫性疾病等。其中，最常见的原因是外伤和感染。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脚趾溃疡的病理过程包括炎症反应、组织损伤和修复三个阶段。炎症反应阶段主要表现为红肿热痛等症状，组织损伤阶段可能出现组织坏死和溃烂，修复阶段则表现为新生组织的生长和修复。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1875" b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根据患者的症状和体征，结合医生的检查和诊断经验，可以对脚趾溃疡进行初步诊断。进一步的确诊需要依赖于实验室检查和影像学检查等辅助手段。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需要与脚趾溃疡鉴别的疾病包括鸡眼、跖疣、胼胝等。这些疾病也可能出现类似脚趾溃疡的症状，但病因、病理和治疗方式不同，需要进行鉴别诊断。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脚趾溃疡护理的重要性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10" b="25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43" b="15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53" b="24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预防感染与并发症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定期清洁脚趾，避免细菌滋生，预防感染。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一旦发现脚趾溃疡，应及时就医，避免病情恶化。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避免挤压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避免对溃疡部位的挤压，以免加重病情。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通过适当的护理措施，减轻患者疼痛，提高生活质量。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促进愈合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通过正确的护理方法，促进溃疡部位的愈合，缩短病程。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通过有效的护理措施，预防脚趾溃疡的复发。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保持溃疡部位的湿润环境，有助于促进伤口愈合。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保持湿润环境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避免溃疡部位过度干燥，以免影响愈合。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定期对溃疡部位进行换药，有助于清除坏死组织，促进新生组织的生长。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脚趾溃疡护理方法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https://d.book118.com/186030050205010103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2024-09-29T03:00:52.733</cp:lastPrinted>
  <dcterms:created xsi:type="dcterms:W3CDTF">2024-09-28T19:00:52Z</dcterms:created>
  <dcterms:modified xsi:type="dcterms:W3CDTF">2024-09-28T19:00:54Z</dcterms:modified>
</cp:coreProperties>
</file>