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77F4-B24D-4107-836F-CE9DB81B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DA43-C768-4603-9AB0-4DC884B07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A33E-E202-402E-A52A-F9FA452E3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B628E-8320-40A4-90FC-A76D993F7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34F0C-3665-429F-B1E4-7F409500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F65E5-C862-402F-9E5C-05A9A167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E6E65-2074-4CB0-BE7B-99C2031E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51635-FCC6-4A43-B770-AD6CC899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7080C-F5E4-414B-BF05-C898093AA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44138-8298-4826-8BDC-4C9C33547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AB631-ED5B-404C-BF4A-EE787624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3201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小儿常见病症与推拿治疗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小儿推拿手法与技巧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小儿推拿注意事项与禁忌症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小儿推拿的实践与应用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小儿推拿是一种通过手法按摩小儿身体的特定穴位，以调节脏腑功能、改善小儿体质、增强抗病能力、达到治愈疾病目的的中医治疗方法。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小儿推拿适用于0-14岁儿童，尤其对于小儿常见病、多发病具有显著疗效。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小儿推拿起源于中国古代，是中医按摩的一个重要分支。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随着中医的传承和发展，小儿推拿逐渐完善，形成了独特的理论体系和手法操作规范。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现代医学研究表明，小儿推拿具有调节免疫、改善消化、促进生长发育等多方面的作用。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小儿推拿通过刺激穴位、疏通经络来达到调和气血、平衡阴阳、调整脏腑功能的目的。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小儿推拿强调个体化治疗，根据患儿年龄、性别、体质等特点制定个性化的治疗方案。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313" b="313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小儿推拿操作简便、安全可靠，无创伤、无副作用，患儿易于接受。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小儿常见病症与推拿治疗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小儿感冒时，推拿可以帮助缓解症状，促进康复。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感冒是小儿常见病症之一，通常伴随着发热、咳嗽、鼻塞等症状。通过推拿可以刺激穴位，调和气血，缓解感冒症状，加速康复。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小儿咳嗽时，推拿可以舒缓呼吸道，减轻咳嗽症状。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咳嗽是小儿常见呼吸道疾病的症状之一，常常反复发作。通过推拿可以刺激相关穴位，舒缓呼吸道，减轻咳嗽症状，提高呼吸质量。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49" r="5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小儿发烧时，推拿可以调节体温，缓解不适感。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发烧是小儿常见病症之一，如果持续高烧可能会引起惊厥等问题。通过推拿可以刺激穴位，调节体温中枢，缓解发烧症状，降低体温。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小儿腹泻时，推拿可以调整肠胃功能，缓解腹泻症状。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腹泻是小儿常见消化系统疾病的症状之一，可能导致脱水、营养不良等问题。通过推拿可以刺激相关穴位，调整肠胃功能，缓解腹泻症状，恢复肠胃正常功能。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小儿厌食时，推拿可以改善食欲，促进消化吸收。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厌食是小儿常见的消化系统问题之一，可能导致营养不良、生长发育迟缓等问题。通过推拿可以刺激相关穴位，改善食欲，促进消化吸收，提高营养摄入水平。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厌食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小儿推拿手法与技巧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https://d.book118.com/186032015154010032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2024-08-31T22:15:30.511</cp:lastPrinted>
  <dcterms:created xsi:type="dcterms:W3CDTF">2024-08-31T14:15:30Z</dcterms:created>
  <dcterms:modified xsi:type="dcterms:W3CDTF">2024-08-31T14:15:32Z</dcterms:modified>
</cp:coreProperties>
</file>