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FF4CC-ACE0-45E8-94C7-E92A29D25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7F1AD-721B-4984-BBB9-91029ECD7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D2D94-3C56-46D1-A947-F99A7AE99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C1F35-6A15-4B34-AEE0-F646FB2BA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08001E-C34C-44D9-88B5-046C74CDB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6C328A-83B1-4771-BA49-8A1EB6C5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5310F-F923-4A02-BF82-25B5F598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8A27F-E943-46C9-A3E2-880810E30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9747E-0C38-4003-9868-F7997B5CE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66C1A-A4FC-4965-A37F-854711E40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10307-9BA4-4DAA-8E04-B47BCA4AA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32144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研发统计年报的数字化和智能制造发展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数字化技术在研发统计年报中应用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智能制造在研发领域发展现状及趋势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数字化与智能制造融合在研发统计年报中实践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推动数字化转型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随着数字化技术的快速发展，研发统计年报的数字化已成为必然趋势。数字化有利于提高数据处理的效率和准确性，为企业提供更全面、及时的信息支持。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适应智能制造发展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智能制造是当前制造业发展的重要方向，研发统计年报的数字化有助于企业更好地适应智能制造的发展需求，提升企业的竞争力和创新能力。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研发活动概述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报告将涵盖企业在研发方面的主要活动，包括研究领域、项目类型、经费投入等。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研发成果与转化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重点介绍企业在研发过程中取得的成果，如专利申请、论文发表等，并分析这些成果对企业发展的贡献和转化情况。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研发团队与人才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阐述企业的研发团队构成、人才结构以及人才培养和引进等方面的措施和成果。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研发合作与交流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概述企业在研发领域的合作与交流情况，包括与高校、科研机构等的合作，以及参加国内外学术会议、技术展览等活动的情况。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手工填报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目前大部分企业的研发统计年报仍采用手工填报方式，流程繁琐且易出错。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数据汇总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填报完成后，需要人工进行数据汇总和核对，工作量大且效率低下。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最终报表的生成也依赖于人工操作，无法实现自动化和智能化。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现有年报编制流程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研发数据涉及多个部门和项目，数据来源多样且格式不统一，给数据收集带来困难。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数据来源多样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625" r="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数据整理繁琐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由于缺乏统一的数据标准和质量控制机制，收集到的数据质量参差不齐，影响报表的准确性。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需要对收集到的数据进行清洗、转换和整合等操作，过程繁琐且易出错。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报表生成周期长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从数据收集到报表生成需要经历多个环节和人工操作，导致报表生成周期长，无法满足实时性要求。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无法实现智能化分析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现有年报系统缺乏智能化分析功能，无法对数据进行深入挖掘和分析，为决策提供支持。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报表准确性难以保障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由于数据质量和手工填报等因素的影响，报表的准确性难以保障。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报表质量和效率问题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数字化技术在研发统计年报中应用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采用分布式存储技术，实现海量研发统计数据的存储和管理，确保数据的安全性和可靠性。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运用大数据分析工具，对研发统计年报数据进行深度分析和挖掘，发现数据间的关联和趋势，为决策提供支持。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利用大数据技术，实现研发统计年报数据的自动化采集、清洗和整合，提高数据质量和处理效率。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058" b="90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应用自然语言处理技术，对研发统计年报中的文本信息进行自动提取和分类，提高信息处理的效率和准确性。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利用机器学习算法，对研发统计数据进行训练和预测，发现数据中的规律和模式，为研发策略制定提供依据。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基于用户的历史行为和偏好，运用智能推荐技术，为用户提供个性化的研发统计年报信息和建议。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搭建云计算平台，实现研发统计年报数据的集中存储和处理，提高数据处理能力和资源利用率。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提供云计算服务，支持多用户同时访问和使用研发统计年报数据，促进数据共享和协作。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加强云计算平台的安全管理，确保研发统计年报数据的安全性和隐私保护。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云计算技术及应用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智能制造在研发领域发展现状及趋势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https://d.book118.com/186032144043010031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2024-08-29T15:50:42.535</cp:lastPrinted>
  <dcterms:created xsi:type="dcterms:W3CDTF">2024-08-29T07:50:42Z</dcterms:created>
  <dcterms:modified xsi:type="dcterms:W3CDTF">2024-08-29T07:50:44Z</dcterms:modified>
</cp:coreProperties>
</file>