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88A17-5590-4D0F-BEC1-E97253C5F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DF894-3148-4E2F-9E3B-02C2AFFF8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6F8EF-85D0-4657-B383-A87C0EA28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69C2A-8A90-48C0-ACAC-B551878E5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80B633-3C1A-40FF-AB53-B10F119C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BD764B-13A6-4DE8-B03B-1B49D6C1A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139A3F-0B5C-402B-998D-F3F11ADC6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7699A-B3D9-4573-8AB7-0410D0F30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2DF78-E506-41F1-8557-A267542AF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8E2F6-CED7-4C70-B9C8-1264B202C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B5ACD-CDF1-4512-B563-0589C77E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032232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仓储物流部门的客户关系管理与服务质量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客户关系管理在仓储物流中重要性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仓储物流部门客户关系管理策略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服务质量提升措施及实践案例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持续改进与客户反馈机制建设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总结：构建良好客户关系，实现共赢发展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6" r="15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负责管理仓库和物流运作，确保物品安全、准确、高效地存储和运输；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协调内外部资源，优化仓储和物流流程，提高运作效率和服务质量；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监控库存水平，预测需求变化，及时调整存储和运输策略；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提供专业的仓储物流解决方案，满足客户个性化需求。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451" b="274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仓储物流部门经历了从传统的人工管理到智能化、自动化管理的转变；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随着电子商务和供应链金融的兴起，仓储物流部门面临着更多的市场机遇和挑战；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目前，仓储物流部门正朝着数字化、智能化、绿色化的方向发展，积极应对市场竞争和客户需求的变化。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人工成本上升、仓库租金上涨、市场竞争加剧等问题给仓储物流部门带来了压力；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物联网、大数据、人工智能等新技术的应用为仓储物流部门提供了转型升级的机会；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客户关系管理在仓储物流中重要性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及时响应和处理客户反馈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对客户的反馈进行及时响应和处理，不断改进服务质量，进一步提升客户满意度和忠诚度。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通过个性化服务满足客户需求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根据客户的具体需求和偏好，提供定制化的仓储物流解决方案，从而增强客户的满意度。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通过持续的优质服务，与客户建立长期稳定的合作关系，提高客户的忠诚度。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通过优质的客户关系管理，吸引更多潜在客户，扩大仓储物流业务的客户群体。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扩大客户群体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719" b="117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增加客户黏性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提供多样化的增值服务，如包装、配送、安装等，增加客户对仓储物流服务的黏性，提高业务收入。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借助客户关系管理，深入了解市场需求和竞争态势，积极拓展新的业务领域和市场份额。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促进业务增长及市场拓展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通过客户关系管理，合理安排仓储空间和作业流程，提高仓储效率，降低仓储成本。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根据客户需求和订单分布，优化运输路线和配送计划，降低运输成本。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优化运输路线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通过与客户的紧密合作和信息共享，减少库存积压和滞销风险，降低库存成本。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减少库存积压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优化资源配置，降低成本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仓储物流部门客户关系管理策略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包括客户名称、地址、联系方式等，确保信息准确无误。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收集客户基本信息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包括订单信息、交易金额、交易时间等，以便分析客户购买行为和需求。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记录客户交易历史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根据客户贡献度、潜在价值等因素，对客户进行分类管理，为不同客户提供差异化服务。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评估客户价值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建立完善客户信息数据库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分析客户需求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通过市场调研、客户访谈等方式，深入了解客户需求和期望。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设计个性化服务方案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针对不同客户类型，制定个性化的服务方案，如定制包装、优先发货等。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提供增值服务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根据客户需求，提供如组装、贴标、质检等增值服务，提升客户满意度。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https://d.book118.com/186032232225010044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2024-09-13T10:24:20.220</cp:lastPrinted>
  <dcterms:created xsi:type="dcterms:W3CDTF">2024-09-13T02:24:20Z</dcterms:created>
  <dcterms:modified xsi:type="dcterms:W3CDTF">2024-09-13T02:24:22Z</dcterms:modified>
</cp:coreProperties>
</file>