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D84C2-D0A1-4BE7-8B75-D531236D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DC6B7-F9F5-4B44-B141-91223777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B0BD4-4474-47C1-836B-8ADEB88C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8F4EC-4C0B-46C4-A936-B00B89A3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88942-F581-4F24-9AB0-B050218D8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484EB-DF25-46F2-A37A-930B5A12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2C395-3679-4386-A7E8-F2568D4E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8C4F3-C019-437B-A4DD-2561577D5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82C0A-A1B8-49FE-A4D7-9F317B5F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CD58A-41E2-45A8-B232-07013B69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02F98-F0AF-4158-BE0B-D67BF9A45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3321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华为营销策划总监杨昊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华为营销策划概述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杨昊在华为营销策划中的角色与贡献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杨昊的营销策划理念与策略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杨昊的未来展望与规划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北京大学，市场营销专业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清华大学，企业管理专业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香港大学，营销与战略管理专业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2010-2015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华为技术有限公司，营销策划经理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2015-至今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华为技术有限公司，营销策划总监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02119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151689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071679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13970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1397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00433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37009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151689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37009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13970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2961094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2961094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2987193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00433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071679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185313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071679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00433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13970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071679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00433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37009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37009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22936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151689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185313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185313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185313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151689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2991765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2991765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299176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27769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27769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27769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063107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063107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06310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05398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05398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0539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143022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143022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14302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176740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176740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176740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14364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14364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1436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25332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354191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272210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TextBox 64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</a:t>
            </a:r>
          </a:p>
        </p:txBody>
      </p:sp>
      <p:sp>
        <p:nvSpPr>
          <p:cNvPr id="67" name="AutoShape 6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TextBox 8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荣誉与成就</a:t>
            </a:r>
          </a:p>
        </p:txBody>
      </p:sp>
      <p:sp>
        <p:nvSpPr>
          <p:cNvPr id="88" name="AutoShape 88"/>
          <p:cNvSpPr/>
          <p:nvPr/>
        </p:nvSpPr>
        <p:spPr>
          <a:xfrm>
            <a:off x="6649402" y="1647934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731888" y="1868724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831329" y="3579006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48201" y="363901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976014" y="358491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48201" y="361348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79633" y="361348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67251" y="353652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72203" y="356138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6898004" y="363901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10291" y="356138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00671" y="361348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6931627" y="350994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48201" y="350994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25817" y="352757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6916578" y="353652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04957" y="358491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48201" y="366177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6918864" y="358491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26864" y="353652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16102" y="361348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6948201" y="358491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48201" y="353652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48201" y="356138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Freeform 113"/>
          <p:cNvSpPr/>
          <p:nvPr/>
        </p:nvSpPr>
        <p:spPr>
          <a:xfrm>
            <a:off x="6923055" y="356138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2958" y="368730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14577" y="363901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6913434" y="366177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6896385" y="366177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6983824" y="366177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982300" y="363901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Freeform 120"/>
          <p:cNvSpPr/>
          <p:nvPr/>
        </p:nvSpPr>
        <p:spPr>
          <a:xfrm>
            <a:off x="6925341" y="353071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Freeform 121"/>
          <p:cNvSpPr/>
          <p:nvPr/>
        </p:nvSpPr>
        <p:spPr>
          <a:xfrm>
            <a:off x="6960964" y="353071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6943248" y="353071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6920387" y="355509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6965727" y="355509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943248" y="355509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6916578" y="3579006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6970013" y="3579006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6943248" y="357900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Freeform 129"/>
          <p:cNvSpPr/>
          <p:nvPr/>
        </p:nvSpPr>
        <p:spPr>
          <a:xfrm>
            <a:off x="6912958" y="360767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Freeform 130"/>
          <p:cNvSpPr/>
          <p:nvPr/>
        </p:nvSpPr>
        <p:spPr>
          <a:xfrm>
            <a:off x="6973823" y="360767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6943248" y="360767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6910291" y="363320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6976490" y="363320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6943248" y="363320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6909148" y="3655968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Freeform 136"/>
          <p:cNvSpPr/>
          <p:nvPr/>
        </p:nvSpPr>
        <p:spPr>
          <a:xfrm>
            <a:off x="6978490" y="3655968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6943248" y="3655968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Freeform 138"/>
          <p:cNvSpPr/>
          <p:nvPr/>
        </p:nvSpPr>
        <p:spPr>
          <a:xfrm>
            <a:off x="6908100" y="368149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6979633" y="368149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943248" y="368149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6943248" y="370787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6647497" y="5019958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6791991" y="5200647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TextBox 144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华为优秀管理者奖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华为最佳销售团队奖（所带领团队）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华为全球营销创新案例大赛金奖（所策划项目）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华为营销策划概述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华为品牌定位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华为致力于在高端市场提供高品质的产品和服务，以满足消费者对科技和时尚的需求。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华为强调技术创新和研发实力，以领先的技术和产品优势赢得市场。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华为积极拓展国际市场，通过全球化布局提升品牌影响力和市场份额。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通过大数据分析，精准定位目标客户群体，制定个性化的营销策略和推广方案。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与各类合作伙伴建立长期稳定的合作关系，共同开拓市场和推广产品。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华为采用线上和线下相结合的多元化销售渠道，包括自有电商平台、第三方电商平台、实体门店等。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强大的品牌影响力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持续创新的产品和服务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精准的市场定位和营销策略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华为营销策划的成功因素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华为作为国内科技行业的领军企业，拥有广泛的品牌知名度和美誉度，为营销策划的成功提供了有力支撑。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华为拥有一支高素质、专业化的营销策划团队，具备丰富的行业经验和创新思维。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华为不断推出创新的产品和服务，满足消费者不断变化的需求，为营销策划提供了有力的支持。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华为能够精准定位目标客户群体，制定符合市场需求和消费者心理的营销策略，有效提升品牌知名度和销售业绩。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杨昊在华为营销策划中的角色与贡献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https://d.book118.com/186033211232010101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2024-09-26T14:13:47.503</cp:lastPrinted>
  <dcterms:created xsi:type="dcterms:W3CDTF">2024-09-26T06:13:47Z</dcterms:created>
  <dcterms:modified xsi:type="dcterms:W3CDTF">2024-09-26T06:13:49Z</dcterms:modified>
</cp:coreProperties>
</file>