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363B6-73B6-4895-B239-61D099D03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9F981-E19E-4ADC-9C14-0BDE3236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3F786-270B-40CA-8B12-75D17131A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0D62C-7AD1-449D-9B41-18F45DA76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A5B6F-7A48-4357-A91C-E642BC143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5718C1-6B94-4762-A265-A29734D5E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2EB21B-8144-4048-89A3-39B7F86D6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1ECD3-6459-4647-B25F-F34B81C40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1D5C4-4990-4A89-8E4B-3042CCDF4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86246-23F6-4B2A-92EA-33D9B5F7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B8521-7358-4572-BCE3-D749A6BDE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40041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女性盆腔炎护理查房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女性盆腔炎概述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女性盆腔炎的护理评估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女性盆腔炎的护理措施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女性盆腔炎的预防与保健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女性盆腔炎的护理研究进展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女性盆腔炎概述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女性盆腔炎是指女性盆腔生殖器官、子宫周围的结缔组织及盆腔腹膜的炎症。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根据炎症累及部位可分为急性盆腔炎和慢性盆腔炎，根据病因可分为特异性盆腔炎和一般性盆腔炎。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9" r="189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急性盆腔炎多由产后或流产后感染、宫腔手术操作、经期卫生不良等引起；慢性盆腔炎多由急性炎症未彻底治疗或治疗不当所致。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炎症可引起局部组织充血、水肿、渗出，导致粘连、增生、瘢痕形成，严重时可引起输卵管阻塞、卵巢粘连，导致不孕或宫外孕。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急性盆腔炎常表现为下腹痛、阴道分泌物增多，严重时可出现发热、寒战等全身症状；慢性盆腔炎常表现为下腹坠胀、疼痛、腰骶部酸痛，常在劳累、性交后及月经前后加重。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根据临床表现、体格检查及实验室检查（如血常规、C反应蛋白、阴道分泌物检查等）进行诊断。必要时可进行超声检查或腹腔镜检查以明确诊断。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女性盆腔炎的护理评估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了解患者发病过程、症状、治疗情况等，判断病情严重程度。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观察患者生命体征，检查腹部压痛、反跳痛等体征，评估病情状况。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进行血常规、尿常规、阴道分泌物等实验室检查，辅助诊断和评估病情。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通过超声、CT等影像学检查，了解盆腔炎症的部位、范围和程度。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按照病史采集、体格检查、实验室检查和影像学检查的顺序进行评估，确保评估全面准确。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在评估过程中，要保护患者隐私，尊重患者意愿，避免不必要的身体暴露和不适。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根据评估结果，对患者的病情状况进行综合分析，确定治疗方案和护理措施。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根据分析结果，对患者进行相应的治疗和护理，包括药物治疗、物理治疗和护理指导等。同时，对患者的病情状况和自身认知情况进行了解和指导，促进患者康复。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女性盆腔炎的护理措施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https://d.book118.com/186040041110010033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2024-09-02T00:19:10.326</cp:lastPrinted>
  <dcterms:created xsi:type="dcterms:W3CDTF">2024-09-01T16:19:10Z</dcterms:created>
  <dcterms:modified xsi:type="dcterms:W3CDTF">2024-09-01T16:19:12Z</dcterms:modified>
</cp:coreProperties>
</file>