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96909-07F4-441C-AD92-0CC6BE63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2A4EF-0C5F-4CCF-8D50-C19341BE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0F30F-17C9-426B-AE68-6F8A3088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83F8F-DF71-4155-9928-A83A5C2E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81805-B1F1-43D0-887C-2C0EF5BE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69EDE-1AF1-49C2-8FFC-36E82149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2EB3E-7BF2-4CEC-9495-2EA54674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69ABE-E172-4EA9-8B0A-0479DD53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4463D-AE70-4CB4-AF2E-115C1E40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109C-AEB5-4492-9178-FBC68F16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DF8F0-33E3-40D0-9A4A-3A15D1FD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4204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广告业专业认证培训提升竞争力的必备技能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专业认证培训的重要性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广告业专业认证培训内容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11" b="15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适应广告业快速发展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随着广告行业的不断变革，专业认证培训成为提升个人和团队竞争力的关键。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提高专业技能水平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通过专业认证培训，广告从业人员可以不断提高自身专业技能水平，更好地满足客户需求。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增强行业认可度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拥有专业认证的培训经历，有助于提升广告从业人员在行业内的知名度和认可度。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提高团队协作和沟通能力，促进广告项目的顺利实施。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加强广告法律法规和伦理规范的学习，确保广告活动的合规性。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掌握数据分析工具和方法，提升广告效果评估和优化能力。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广告创意与策划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培养创新思维和策划能力，掌握广告创意的产生、发展和实施过程。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媒介投放与管理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深入了解各种广告媒介的特点和投放策略，提高媒介计划和管理能力。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口头叫卖、招牌、幌子等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报纸、杂志、广播等媒介的出现，广告形式多样化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电视、互联网等新媒体的兴起，广告传播方式更加多元化和互动化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广告业已成为一个庞大的产业，涉及多个领域和媒介，竞争激烈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数字化、智能化、个性化等成为广告业发展的重要方向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媒介整合能力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广告业的核心竞争力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能够产生具有吸引力和感染力的广告创意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能够根据不同媒介的特点和目标受众，制定有效的媒介策略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能够运用数据分析工具，对广告效果进行监测和评估，优化投放策略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能够与客户建立良好的合作关系，提供个性化的服务方案，满足客户需求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专业认证培训的重要性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通过专业认证培训，广告从业人员可以系统地学习广告理论、市场策略、创意设计等专业知识，提升个人专业素养。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专业认证培训注重实践技能的培养，如市场分析、广告策划、媒介投放等，使从业人员能够将理论知识应用于实际工作中。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掌握实践技能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专业认证培训通常涵盖广告行业的最新动态和趋势，帮助从业人员拓宽视野，了解行业前沿。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提升个人专业素养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专业认证培训可以帮助企业优化广告业务流程，提高工作效率和质量，降低成本和风险。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通过专业认证培训，企业可以提升员工的专业素养和实践技能，从而提高整个团队的综合素质和竞争力。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拥有专业认证的企业更容易获得客户和市场的认可和信任，提升品牌形象和知名度。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专业认证培训通常遵循统一的行业标准和规范，有助于推动广告行业的规范化发展。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统一行业标准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专业认证培训为广告从业人员提供了一个交流和学习的平台，有助于促进行业内的经验分享和合作。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通过专业认证培训，广告从业人员能够展示其专业素养和实践能力，提高整个行业的声誉和地位。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推动行业规范发展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广告业专业认证培训内容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学习广告策划的基本理论，包括目标受众分析、市场定位、传播策略等。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策划理论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培养创新思维，掌握各种广告创意方法和技巧，如头脑风暴、思维导图等。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通过解析成功广告案例，学习如何运用策划和创意理论。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广告策划与创意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学习如何制定广告投放策略，包括媒介组合、投放时机、频次等。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掌握数据分析工具和方法，评估广告投放效果，优化投放策略。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了解各种广告媒介的特点和适用场景，如电视、广播、报纸、杂志、网络等。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广告投放与媒介选择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https://d.book118.com/186042045011010050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2024-09-15T03:44:27.257</cp:lastPrinted>
  <dcterms:created xsi:type="dcterms:W3CDTF">2024-09-14T19:44:27Z</dcterms:created>
  <dcterms:modified xsi:type="dcterms:W3CDTF">2024-09-14T19:44:29Z</dcterms:modified>
</cp:coreProperties>
</file>