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42969-C458-4739-A5A3-D71468A5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2E822-FD71-4254-8B63-1A14969E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8F0CC-C15B-41B9-9992-DB0C0494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9EFB2-12FF-4A7B-ADA9-BC49706A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6DAB6-279D-483B-8558-CC70EEE9B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F7314-16B2-4358-87B8-AB310A2D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89628-22EC-43D0-907C-8F6010DC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1E1DF-9949-46A3-865C-E00D91445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3A98D-99FA-4568-8AA6-9276D86A9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58464-EF5D-4F21-BED2-37AC20187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5868D-5956-48F6-97D0-2D2C11C0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42135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护理管理ppt演讲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护理管理的主要任务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护理管理是运用管理学的原理和方法，对护理工作进行科学的组织、协调、指导和监督，以达到提高护理质量和效率、满足患者和家属需求的目的。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科学性、人本性和创新性等特点。系统性是指护理管理需要从整体出发，全面考虑问题；科学性是指护理管理需要遵循科学的方法和原则；人本性是指护理管理需要关注人的需求和情感；创新性是指护理管理需要不断探索新的方法和思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合理的护理管理能够优化医疗资源配置，提高医疗资源的利用效率，降低医疗成本。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科学的护理管理能够提升护士的素质和能力，促进其职业发展，增强护士的归属感和成就感。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有效的护理管理能够提高护理工作的质量和效率，减少医疗事故和纠纷，保障患者的安全和权益。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良好的护理管理能够提升医院的整体形象和服务水平，增强医院的竞争力和社会影响力，促进医院的可持续发展。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早期的护理管理主要关注临床护理技能和经验，强调对患者的直接护理。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现代的护理管理更加注重科学的管理方法和理论，强调对整个护理工作的协调和管理。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未来的护理管理将更加注重创新和变革，以适应不断变化的社会和医疗环境。同时，随着信息化和智能化技术的应用，未来的护理管理将更加注重数字化和智能化。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59" b="1735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病人需求优先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提供人性化服务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保护病人隐私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护理管理的核心是以病人为中心，满足病人的需求和期望。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关注病人的心理、社会和文化需求，提供人性化的护理服务。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尊重病人的隐私权，保护病人个人信息和医疗记录的保密性。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建立和完善护理服务质量标准，确保护理服务质量和安全。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定期进行质量控制和评估，发现问题及时改进，提高护理服务质量。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鼓励护理人员积极参与质量改进工作，持续优化护理服务流程和标准。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明确护理人员的工作职责和分工，促进团队协作和配合。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组织团队建设活动，增强团队凝聚力和合作意识。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建立良好的沟通机制，促进护理人员之间的信息交流和协作。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通过数据分析发现护理服务中存在的问题和不足，制定改进措施。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97" r="94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鼓励护理人员积极探索新的护理技术和方法，提高护理服务水平和效率。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16" r="2121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提供持续的培训和教育机会，提高护理人员的专业知识和技能水平。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护理管理的主要任务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https://d.book118.com/186042135012010101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2024-09-25T10:37:05.329</cp:lastPrinted>
  <dcterms:created xsi:type="dcterms:W3CDTF">2024-09-25T02:37:05Z</dcterms:created>
  <dcterms:modified xsi:type="dcterms:W3CDTF">2024-09-25T02:37:07Z</dcterms:modified>
</cp:coreProperties>
</file>