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A242B3-62CF-44B9-9449-9115E04895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B8E47D-BA80-4F15-8603-A7899E173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D0218E-B73C-4483-A8F5-61699B452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B34EB9-D326-4C21-A111-31822543B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E87CF6-B3F1-464D-9617-3C1404C743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C8B79C-38EC-4DC8-A18E-C66730247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DD6B17-9A23-4EE5-8DE8-99173F596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6209FB-0A29-4C75-ADBF-38EDE15C6C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51CB4B-A0E2-4A1B-B7AA-64B3B4CA5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68040A-9EE2-4FB2-AD3A-B91C7C404B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C5B160-A92E-4BE7-820C-A973954C88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6042241004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设备管理的作业指导与工作规范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设备采购与验收规范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设备安装与调试作业指导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设备运行与维护工作规范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设备更新与改造管理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设备报废与处置管理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设备管理概述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542" r="14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设备管理是对企业生产经营所需的各类设备进行全生命周期管理，包括设备规划、选购、安装、调试、使用、维护、更新和报废等各个环节。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设备管理是企业生产经营的基础，直接影响产品质量、生产效率和企业经济效益。通过有效的设备管理，可以确保设备安全、稳定、高效运行，降低设备故障率和维修成本，提高企业竞争力。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确保设备安全、稳定、高效运行，提高设备利用率和完好率，降低设备故障率和维修成本，为企业生产经营提供有力保障。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坚持预防为主、维护与计划检修相结合、修理改造与更新相结合、专业管理与群众管理相结合、技术管理与经济管理相结合等原则。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设备管理的目标与原则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06" r="24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设备管理范围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设备管理涉及企业所有生产设备、辅助设备、动力设备等各类设备的管理，以及与设备管理相关的计划、采购、使用、维护、更新等各个环节。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设备管理分类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设备的重要性和管理要求，设备管理可分为重点设备管理和一般设备管理。重点设备管理针对关键设备和重要设备，实施更加严格的管理措施和更高的管理标准。一般设备管理则针对普通设备，实施常规的管理措施和标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设备管理的范围与分类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设备采购与验收规范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明确采购需求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市场调研与选型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制定采购计划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采购申请与审批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设备采购流程与规范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根据生产、研发等部门的需求，明确所需设备的类型、规格、数量等。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根据选型结果和预算，制定详细的采购计划，包括采购时间、数量、预算等。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收集市场信息，对比不同品牌和型号的设备，选择性价比高的设备。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向相关部门提交采购申请，经过审批后开始采购。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根据设备采购合同和技术协议，制定详细的验收标准，包括设备性能、外观、配件等。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制定验收标准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组织验收小组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现场验收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验收记录与报告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由使用部门、技术部门、采购部门等人员组成验收小组，共同进行设备验收。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对设备进行现场测试，检查设备性能是否符合要求，外观是否完好，配件是否齐全。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详细记录验收过程，编写验收报告，对不合格的设备提出处理意见。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设备验收标准与程序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遵循公司采购流程，确保采购过程公正、透明。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严格遵守公司采购制度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根据实际需求和市场调研结果，选择适合的设备型号和品牌。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重视设备选型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在采购过程中，要关注设备的质量和性能，确保所购设备符合要求。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关注设备质量与性能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在设备验收过程中，要严格执行验收标准，确保设备符合要求才能通过验收。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严格执行验收标准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设备采购与验收中的注意事项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设备安装与调试作业指导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659" r="25659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根据设备类型、尺寸及使用需求，合理规划设备安装空间。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确定设备安装位置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确保设备基础平整、坚固，符合设备安装要求。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检查设备基础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提前准备好所需的安装工具、材料和辅助设备。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准备安装工具与材料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认真阅读设备安装图纸，了解设备安装流程、步骤及注意事项。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熟悉设备安装图纸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设备安装前的准备工作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遵守安全操作规程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确保安装过程中人员和设备的安全。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保持设备水平度与垂直度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使用专业工具进行设备找平、找正，确保设备安装精度。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注意设备连接与紧固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确保设备各部件连接可靠、紧固无松动。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检查设备润滑与密封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对设备润滑点进行加油，检查设备密封性能，防止泄漏。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设备安装过程中的注意事项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https://d.book118.com/186042241004010044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2024-09-12T04:28:45.465</cp:lastPrinted>
  <dcterms:created xsi:type="dcterms:W3CDTF">2024-09-11T20:28:45Z</dcterms:created>
  <dcterms:modified xsi:type="dcterms:W3CDTF">2024-09-11T20:28:47Z</dcterms:modified>
</cp:coreProperties>
</file>