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E6E8B-8833-4186-8672-10BECE55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3AA04-2298-42E1-960B-AC77E984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DC572-AC94-4ACB-94BE-FC651FC9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D4254-07AB-42F2-9B27-C0F7FD84C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F309A-E353-4881-8B34-FCF2C158C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9EEA9F-7002-4E9F-AD93-15699499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E5178-7348-40BF-AAA2-651BAE38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DDF53-48A0-4FDC-B8A2-DABB1B18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780F7-CDFA-4337-810C-BFDF6625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D52AB-FB1C-4084-BB8B-106D8DCCF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6458-BD51-4AC0-98B4-87BC96FB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41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叙事护理产房案例分享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叙事护理在产房的应用案例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叙事护理的实践经验与反思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通过分享叙事护理在产房中的应用案例，探讨叙事护理在改善产妇体验、促进母婴健康方面的作用。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随着医疗模式的转变，产妇对产房护理的需求日益增长，叙事护理作为一种新型护理模式，在满足产妇心理需求、提高护理质量方面具有显著优势。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叙事护理是指通过倾听产妇的故事，了解其情感、需求和价值观，为其提供个性化的护理服务，以达到最佳的护理效果。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叙事护理有助于建立良好的护患关系，提高产妇的满意度和信任度，同时也有助于提升护士的人文素养和专业技能，推动护理事业的发展。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叙事护理在产房的应用案例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0" b="83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通过叙事护理，有效缓解产妇的焦虑情绪，提高分娩过程的舒适度。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在产房中，面对分娩这一重大事件，许多产妇会感到紧张和焦虑。叙事护理通过倾听产妇的故事、理解和接纳她们的情感，帮助她们重新审视和调整心态，从而减轻焦虑感。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案例一：减轻产妇焦虑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叙事护理鼓励产妇采用自然分娩方式，降低剖宫产率，促进母婴健康。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在叙事护理的引导下，产妇更愿意尝试自然分娩。医护人员通过分享自然分娩的经验和故事，帮助产妇建立信心，减少对剖宫产的依赖，从而提高自然分娩率。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案例二：提高自然分娩率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叙事护理强调家庭参与和支持，增强产妇及其家庭成员之间的情感纽带。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在叙事护理过程中，医护人员鼓励家庭成员参与其中，共同分享和见证新生命的诞生。这不仅有助于增强家庭成员之间的情感纽带，还能为产妇提供更多的情感支持和陪伴，共同度过这一重要时刻。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案例三：促进家庭参与和支持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叙事护理的实践经验与反思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经验一：建立信任关系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护士需要与产妇建立信任关系，通过倾听、理解和支持来缓解产妇的焦虑和恐惧。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89" b="1078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护士可以通过分享自己的经验和故事，让产妇感受到关心和支持。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25" b="109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https://d.book118.com/186044153013010104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2024-09-29T15:03:23.950</cp:lastPrinted>
  <dcterms:created xsi:type="dcterms:W3CDTF">2024-09-29T07:03:23Z</dcterms:created>
  <dcterms:modified xsi:type="dcterms:W3CDTF">2024-09-29T07:03:25Z</dcterms:modified>
</cp:coreProperties>
</file>