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7E08A-EB3F-4B3A-BAF5-86612B235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0399E-53F5-4780-839A-71DC5E344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FD03C-441A-4403-A9FE-74A991CAC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8E005-72F8-4A6D-B7E1-95C9836EB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26466E-24AE-4D9B-BAD5-88E4E7CC5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F1DA6A-A70D-40BA-89A7-1BFD2F362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4AF2E2-F03D-4F1A-8CC8-459C9DA53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E9F52-E2BD-4CE3-95CE-10D3DC8FB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B175F-58A9-423E-A2C4-1F2682B0E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8992F-4AD8-4658-A968-F457C8EB0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8DB44-375B-46AF-97C6-5B09670F9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541100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提高驾驶技能参加冬季行车安全教育培训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冬季行车安全知识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提高驾驶技能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安全行车实践指导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冬季行车安全知识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冬季气温低，路面容易结冰或积水，导致路面湿滑，车辆易打滑。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路面湿滑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冬季多雾、多霾，能见度降低，影响驾驶视线。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能见度低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785" r="478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冬季气温低，车辆发动机性能下降，且路面状况复杂，需降低行车速度。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行车速度慢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冬季行车特点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提前预判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合理使用灯光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冬季行车注意事项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在行驶过程中，应提前观察路面情况，预判可能出现的风险，做好应对措施。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冬季路面湿滑，车辆制动距离延长，需保持较长的车距，以防追尾事故。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在能见度较低的情况下，应合理使用车辆灯光，提高其他车辆或行人的能见度。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冬季路面容易结冰，车辆在结冰路面上行驶时易出现侧滑、失控等情况。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路面结冰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雾霾天气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疲劳驾驶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冬季多雾、多霾，能见度降低，驾驶视线受阻，易引发交通事故。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冬季气温低，驾驶员易出现疲劳驾驶的情况，影响行车安全。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冬季行车安全风险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提高驾驶技能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熟练掌握油门、刹车、转向等基本操作，确保在紧急情况下能够迅速做出反应。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了解车辆的各项功能，如雨刷、转向灯、应急制动等，以便在需要时能够正确使用。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掌握车辆的保养知识，如更换轮胎、检查刹车液等，确保车辆始终保持良好的工作状态。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掌握车辆操控技巧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熟悉冬季行车路况，如山区、桥梁、隧道等，提前做好应对准备。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掌握冬季行车灯光的使用技巧，确保在夜间或恶劣天气下能够正确使用灯光。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了解冬季天气变化对行车的影响，如路面结冰、雾霾等，并采取相应的安全措施。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熟悉冬季行车环境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学习应对突发事件的应急处理方法，如车辆失控、侧滑、追尾等，提高应对能力。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了解在紧急情况下如何正确使用安全带、安全气囊等安全设施，降低伤害风险。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学习在事故发生后如何正确报警、自救和救助他人，确保自身和他人的安全。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提升应急处理能力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安全教育培训的重要性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https://d.book118.com/186054110030010054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2024-09-21T03:44:31.373</cp:lastPrinted>
  <dcterms:created xsi:type="dcterms:W3CDTF">2024-09-20T19:44:31Z</dcterms:created>
  <dcterms:modified xsi:type="dcterms:W3CDTF">2024-09-20T19:44:33Z</dcterms:modified>
</cp:coreProperties>
</file>