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F1BC0-4578-4996-B189-957B0EAD1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8A066-BB38-4AD0-B07F-0B030EF37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31BFC-6A2C-4B65-87E1-4CB0858E1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5ED536-D699-458C-8689-34D8A7975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D75E48-E3AC-4520-BD40-D35881D29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1D4C03-4D57-4D9B-BE97-81517078A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675ED7-D105-4306-AD5B-01F295D67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76A073-8F0A-40D3-A8F5-EED390687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517C05-F2FD-452B-ADE4-D85A0BCE9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78F94-2041-433E-8477-9E2AAF17D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25010-D642-434D-9406-644246C0B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0550402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保障安全生产制度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安全生产制度概述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安全生产制度的主要内容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安全生产制度的实施与监督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安全生产制度案例分析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12" r="338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94" r="3239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随着工业化进程的加速，安全生产问题日益突出，需要制定相应的制度来规范和保障生产活动的安全。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安全生产是企业的生命线，是保障员工生命安全和健康的重要前提。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安全生产能够最大程度地减少事故发生，保护员工的生命安全。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提高企业经济效益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417" r="18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安全生产能够降低生产成本，提高生产效率，为企业创造更大的经济效益。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安全生产能够减少社会矛盾，维护社会稳定，促进经济可持续发展。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安全生产制度概述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625" r="17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安全生产制度是指为了保障企业生产过程中的安全和健康，预防事故发生，保护员工生命安全和财产安全而制定的一系列管理规定和操作规程。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安全生产制度涵盖了从生产组织、工艺流程、设备维护、作业环境、应急救援等多个方面，涉及企业的各个层级和部门，是企业管理体系的重要组成部分。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安全生产制度的定义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安全生产制度的目标是实现生产过程中的安全可控，降低事故发生的概率和影响程度，保障员工的生命安全和健康，以及企业的正常生产和经营。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安全生产制度应遵循“安全第一、预防为主、综合治理”的原则，强化安全生产主体责任，加强风险评估和预防措施的制定和实施，提高员工的安全意识和技能水平，建立完善的安全管理体系。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00" r="24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安全生产制度的目标和原则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https://d.book118.com/186055040204010102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2024-09-27T17:46:09.482</cp:lastPrinted>
  <dcterms:created xsi:type="dcterms:W3CDTF">2024-09-27T09:46:09Z</dcterms:created>
  <dcterms:modified xsi:type="dcterms:W3CDTF">2024-09-27T09:46:11Z</dcterms:modified>
</cp:coreProperties>
</file>